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8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5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5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C4EF-306E-4423-A1B5-244C7374EFF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96E6-62A4-4927-AE4B-8B28F0C0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STC 2015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Zero Touch, Dynamic Imaging using SCCM 2012 and the Microsoft Deployment Toolkit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49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day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Deployment Toolkit 2013 (aka MDT) – a series of scripts, executables, guidance, a workbench, and an optional database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ask sequences for controlling the image capture/deployment process</a:t>
            </a:r>
          </a:p>
          <a:p>
            <a:pPr lvl="1"/>
            <a:r>
              <a:rPr lang="en-US" dirty="0" smtClean="0"/>
              <a:t>All stored workflow = documented and repeatable processes</a:t>
            </a:r>
          </a:p>
          <a:p>
            <a:pPr lvl="1"/>
            <a:r>
              <a:rPr lang="en-US" dirty="0" smtClean="0"/>
              <a:t>Deployment Db used for dynamic deployments</a:t>
            </a:r>
          </a:p>
          <a:p>
            <a:pPr lvl="1"/>
            <a:r>
              <a:rPr lang="en-US" dirty="0" smtClean="0"/>
              <a:t>Excellent solution for small/medium businesses</a:t>
            </a:r>
          </a:p>
          <a:p>
            <a:pPr lvl="1"/>
            <a:r>
              <a:rPr lang="en-US" dirty="0" smtClean="0"/>
              <a:t>This cannot perform zero touch deployments</a:t>
            </a:r>
          </a:p>
          <a:p>
            <a:pPr lvl="1"/>
            <a:r>
              <a:rPr lang="en-US" dirty="0" smtClean="0"/>
              <a:t>Cannot use anything from SCCM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day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SCCM 2012 – capable of capturing and deploying images with zero interaction</a:t>
            </a:r>
          </a:p>
          <a:p>
            <a:pPr lvl="1"/>
            <a:r>
              <a:rPr lang="en-US" dirty="0" smtClean="0"/>
              <a:t>Also uses task sequences</a:t>
            </a:r>
          </a:p>
          <a:p>
            <a:pPr lvl="1"/>
            <a:r>
              <a:rPr lang="en-US" dirty="0" smtClean="0"/>
              <a:t>Access to SCCM infrastructure</a:t>
            </a:r>
          </a:p>
          <a:p>
            <a:pPr lvl="1"/>
            <a:r>
              <a:rPr lang="en-US" dirty="0" smtClean="0"/>
              <a:t>Robust solution for environments with over 500 devices</a:t>
            </a:r>
          </a:p>
          <a:p>
            <a:pPr lvl="1"/>
            <a:r>
              <a:rPr lang="en-US" dirty="0" smtClean="0"/>
              <a:t>Limited guidance and pre-built task sequences are not as good as MDT</a:t>
            </a:r>
          </a:p>
          <a:p>
            <a:pPr lvl="1"/>
            <a:r>
              <a:rPr lang="en-US" dirty="0" smtClean="0"/>
              <a:t>No deployment database</a:t>
            </a:r>
          </a:p>
          <a:p>
            <a:pPr lvl="1"/>
            <a:r>
              <a:rPr lang="en-US" dirty="0" smtClean="0"/>
              <a:t>Will require a fair amount of design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eHarmony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SCCM with MDT integrated using MDT Db – the trifecta</a:t>
            </a:r>
          </a:p>
          <a:p>
            <a:pPr lvl="1"/>
            <a:r>
              <a:rPr lang="en-US" dirty="0" smtClean="0"/>
              <a:t>MDT task sequences and Db are now available for use within SCCM</a:t>
            </a:r>
          </a:p>
          <a:p>
            <a:pPr lvl="1"/>
            <a:r>
              <a:rPr lang="en-US" dirty="0" smtClean="0"/>
              <a:t>Powerful SCCM infrastructure/backend </a:t>
            </a:r>
          </a:p>
          <a:p>
            <a:pPr lvl="1"/>
            <a:r>
              <a:rPr lang="en-US" dirty="0" smtClean="0"/>
              <a:t>Capable of zero touch with dynamic customization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61" y="3828847"/>
            <a:ext cx="578485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8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list…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Server – 2012 R2 if possible, can use Server 2008</a:t>
            </a:r>
          </a:p>
          <a:p>
            <a:pPr lvl="1"/>
            <a:r>
              <a:rPr lang="en-US" dirty="0" smtClean="0"/>
              <a:t>Special section in SCCM 2012 docs on using Server 2012</a:t>
            </a:r>
          </a:p>
          <a:p>
            <a:r>
              <a:rPr lang="en-US" dirty="0" smtClean="0"/>
              <a:t>SQL Server – 2014 is latest supported, can use 2012/2008</a:t>
            </a:r>
          </a:p>
          <a:p>
            <a:pPr lvl="1"/>
            <a:r>
              <a:rPr lang="en-US" dirty="0" smtClean="0"/>
              <a:t>Install on SCCM Server for best performance</a:t>
            </a:r>
          </a:p>
          <a:p>
            <a:r>
              <a:rPr lang="en-US" dirty="0" smtClean="0"/>
              <a:t>SCCM 2012 – R2 if possible but not required</a:t>
            </a:r>
          </a:p>
          <a:p>
            <a:pPr lvl="1"/>
            <a:r>
              <a:rPr lang="en-US" dirty="0" smtClean="0"/>
              <a:t>May install older Automated Installation Kit (AIK) </a:t>
            </a:r>
          </a:p>
          <a:p>
            <a:pPr lvl="2"/>
            <a:r>
              <a:rPr lang="en-US" dirty="0" smtClean="0"/>
              <a:t>Remove and replace with latest Windows Assessment and Deployment Kid (ADK)</a:t>
            </a:r>
          </a:p>
          <a:p>
            <a:pPr lvl="1"/>
            <a:r>
              <a:rPr lang="en-US" dirty="0" smtClean="0"/>
              <a:t>Make sure your SCCM environment works BEFORE proceeding</a:t>
            </a:r>
          </a:p>
        </p:txBody>
      </p:sp>
    </p:spTree>
    <p:extLst>
      <p:ext uri="{BB962C8B-B14F-4D97-AF65-F5344CB8AC3E}">
        <p14:creationId xmlns:p14="http://schemas.microsoft.com/office/powerpoint/2010/main" val="347637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list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Deployment Toolkit – 2013 is the latest version</a:t>
            </a:r>
          </a:p>
          <a:p>
            <a:pPr lvl="1"/>
            <a:r>
              <a:rPr lang="en-US" dirty="0" smtClean="0"/>
              <a:t>Set up the workbench on SCCM server</a:t>
            </a:r>
          </a:p>
          <a:p>
            <a:pPr lvl="1"/>
            <a:r>
              <a:rPr lang="en-US" dirty="0" smtClean="0"/>
              <a:t>Don’t need to add OS installers/images, software, or drivers</a:t>
            </a:r>
          </a:p>
          <a:p>
            <a:pPr lvl="1"/>
            <a:r>
              <a:rPr lang="en-US" dirty="0" smtClean="0"/>
              <a:t>Create the MDT Db</a:t>
            </a:r>
          </a:p>
          <a:p>
            <a:pPr lvl="1"/>
            <a:r>
              <a:rPr lang="en-US" dirty="0" smtClean="0"/>
              <a:t>Integrate MDT into SCCM – it’s a simple shortcut within the MDT start menu folder</a:t>
            </a:r>
          </a:p>
          <a:p>
            <a:pPr lvl="1"/>
            <a:r>
              <a:rPr lang="en-US" dirty="0" smtClean="0"/>
              <a:t>Except for MDT Db, no need to use anything else within MDT workbench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sequences are a collection of task…sequences.  Naming is confusing</a:t>
            </a:r>
          </a:p>
          <a:p>
            <a:r>
              <a:rPr lang="en-US" dirty="0" smtClean="0"/>
              <a:t>They drive the whole image capture and deployment processes.</a:t>
            </a:r>
          </a:p>
          <a:p>
            <a:r>
              <a:rPr lang="en-US" dirty="0"/>
              <a:t>N</a:t>
            </a:r>
            <a:r>
              <a:rPr lang="en-US" dirty="0" smtClean="0"/>
              <a:t>umerous tasks for everything from drive partitioning, applying images and drivers, installing applications, etc..</a:t>
            </a:r>
          </a:p>
          <a:p>
            <a:r>
              <a:rPr lang="en-US" dirty="0" smtClean="0"/>
              <a:t>Note that each task has an options tab!</a:t>
            </a:r>
          </a:p>
          <a:p>
            <a:r>
              <a:rPr lang="en-US" dirty="0" smtClean="0"/>
              <a:t>Task sequence live overview…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4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MDT Client Task Sequence – use as a guide and to create required packages</a:t>
            </a:r>
          </a:p>
          <a:p>
            <a:pPr lvl="1"/>
            <a:r>
              <a:rPr lang="en-US" dirty="0" smtClean="0"/>
              <a:t>Boot image – WinPE used for booting systems to capture/deploy image.  If using PXE, you must have 32 and 64 bit boot images</a:t>
            </a:r>
          </a:p>
          <a:p>
            <a:pPr lvl="1"/>
            <a:r>
              <a:rPr lang="en-US" dirty="0" smtClean="0"/>
              <a:t>MDT Package – scripts/EXE’s to drive MDT tasks</a:t>
            </a:r>
          </a:p>
          <a:p>
            <a:pPr lvl="1"/>
            <a:r>
              <a:rPr lang="en-US" dirty="0" smtClean="0"/>
              <a:t>Client package – MDT speak for the SCCM agent</a:t>
            </a:r>
          </a:p>
          <a:p>
            <a:pPr lvl="1"/>
            <a:r>
              <a:rPr lang="en-US" dirty="0" smtClean="0"/>
              <a:t>USMT package – files needed to use USMT </a:t>
            </a:r>
          </a:p>
          <a:p>
            <a:pPr lvl="1"/>
            <a:r>
              <a:rPr lang="en-US" dirty="0" smtClean="0"/>
              <a:t>Settings package – </a:t>
            </a:r>
            <a:endParaRPr lang="en-US" dirty="0"/>
          </a:p>
          <a:p>
            <a:pPr lvl="2"/>
            <a:r>
              <a:rPr lang="en-US" dirty="0" smtClean="0"/>
              <a:t>Unattend.XML for configuring Windows</a:t>
            </a:r>
          </a:p>
          <a:p>
            <a:pPr lvl="2"/>
            <a:r>
              <a:rPr lang="en-US" dirty="0" smtClean="0"/>
              <a:t>CustomSettings.INI (CS.INI) - file that MDT references for all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CustomSettings.INI and the MDT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CustomSettings.INI – settings file read by MDT scripts/EXE’s</a:t>
            </a:r>
          </a:p>
          <a:p>
            <a:pPr lvl="1"/>
            <a:r>
              <a:rPr lang="en-US" dirty="0" smtClean="0"/>
              <a:t>Numerous settings, all well documented</a:t>
            </a:r>
          </a:p>
          <a:p>
            <a:pPr lvl="1"/>
            <a:r>
              <a:rPr lang="en-US" dirty="0" smtClean="0"/>
              <a:t>File is required but rather inflexible</a:t>
            </a:r>
          </a:p>
          <a:p>
            <a:r>
              <a:rPr lang="en-US" dirty="0" smtClean="0"/>
              <a:t>MDT Database – “live” copy of the CS.INI</a:t>
            </a:r>
          </a:p>
          <a:p>
            <a:pPr lvl="1"/>
            <a:r>
              <a:rPr lang="en-US" dirty="0" smtClean="0"/>
              <a:t>All settings in CS.INI can be pulled from the MDT Db</a:t>
            </a:r>
          </a:p>
          <a:p>
            <a:pPr lvl="1"/>
            <a:r>
              <a:rPr lang="en-US" dirty="0" smtClean="0"/>
              <a:t>CS.INI is still used, it simply contains pointers to the Db to retrieve settings</a:t>
            </a:r>
            <a:endParaRPr lang="en-US" dirty="0"/>
          </a:p>
          <a:p>
            <a:pPr lvl="1"/>
            <a:r>
              <a:rPr lang="en-US" dirty="0" smtClean="0"/>
              <a:t>Quick Live overview…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MDT or SCCM</a:t>
            </a:r>
          </a:p>
          <a:p>
            <a:pPr lvl="1"/>
            <a:r>
              <a:rPr lang="en-US" dirty="0" smtClean="0"/>
              <a:t>Some consultants recommend using MDT</a:t>
            </a:r>
          </a:p>
          <a:p>
            <a:pPr lvl="2"/>
            <a:r>
              <a:rPr lang="en-US" dirty="0" smtClean="0"/>
              <a:t>Cleaner – does not use SCCM agent</a:t>
            </a:r>
          </a:p>
          <a:p>
            <a:pPr lvl="2"/>
            <a:r>
              <a:rPr lang="en-US" dirty="0" smtClean="0"/>
              <a:t>SCCM will be more familiar from day to day use </a:t>
            </a:r>
          </a:p>
          <a:p>
            <a:pPr lvl="1"/>
            <a:r>
              <a:rPr lang="en-US" dirty="0" smtClean="0"/>
              <a:t>Will result an image file that will be added to SCCM</a:t>
            </a:r>
          </a:p>
          <a:p>
            <a:pPr lvl="1"/>
            <a:r>
              <a:rPr lang="en-US" dirty="0"/>
              <a:t>Walkthrough of SCCM Image Build….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- 3 deployment types</a:t>
            </a:r>
          </a:p>
          <a:p>
            <a:pPr lvl="1"/>
            <a:r>
              <a:rPr lang="en-US" dirty="0" smtClean="0"/>
              <a:t>Refresh – existing machine is reimaged</a:t>
            </a:r>
          </a:p>
          <a:p>
            <a:pPr lvl="1"/>
            <a:r>
              <a:rPr lang="en-US" dirty="0" smtClean="0"/>
              <a:t>Bare Metal – take a new machine and image it</a:t>
            </a:r>
          </a:p>
          <a:p>
            <a:pPr lvl="1"/>
            <a:r>
              <a:rPr lang="en-US" dirty="0" smtClean="0"/>
              <a:t>Replacement – backup old machine, image new one and restore data to it</a:t>
            </a:r>
            <a:endParaRPr lang="en-US" dirty="0"/>
          </a:p>
          <a:p>
            <a:r>
              <a:rPr lang="en-US" dirty="0" smtClean="0"/>
              <a:t>Not required to make specific task sequences for each</a:t>
            </a:r>
          </a:p>
          <a:p>
            <a:pPr lvl="1"/>
            <a:r>
              <a:rPr lang="en-US" dirty="0" smtClean="0"/>
              <a:t>single one could be used for all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Kent</a:t>
            </a:r>
          </a:p>
          <a:p>
            <a:r>
              <a:rPr lang="en-US" dirty="0" smtClean="0"/>
              <a:t>Senior Desktop Systems Engineer – Buffalo State College</a:t>
            </a:r>
          </a:p>
          <a:p>
            <a:r>
              <a:rPr lang="en-US" dirty="0" smtClean="0"/>
              <a:t>17 years in IT…several hours with PowerPoint…10 seconds presenting</a:t>
            </a:r>
          </a:p>
          <a:p>
            <a:r>
              <a:rPr lang="en-US" dirty="0" smtClean="0"/>
              <a:t>Email: KENTMJ@BUFFALOSTATE.EDU</a:t>
            </a:r>
            <a:endParaRPr lang="en-US" dirty="0"/>
          </a:p>
          <a:p>
            <a:r>
              <a:rPr lang="en-US" dirty="0" smtClean="0"/>
              <a:t>Twitter: MarkKent1973</a:t>
            </a:r>
          </a:p>
        </p:txBody>
      </p:sp>
    </p:spTree>
    <p:extLst>
      <p:ext uri="{BB962C8B-B14F-4D97-AF65-F5344CB8AC3E}">
        <p14:creationId xmlns:p14="http://schemas.microsoft.com/office/powerpoint/2010/main" val="36529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 (aka “</a:t>
            </a:r>
            <a:r>
              <a:rPr lang="en-US" dirty="0" err="1" smtClean="0"/>
              <a:t>blackhole</a:t>
            </a:r>
            <a:r>
              <a:rPr lang="en-US" dirty="0" smtClean="0"/>
              <a:t> for time”)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USMT – SCCM controlled has 2 options for storage locations</a:t>
            </a:r>
          </a:p>
          <a:p>
            <a:pPr lvl="1"/>
            <a:r>
              <a:rPr lang="en-US" dirty="0" smtClean="0"/>
              <a:t>Local storage using </a:t>
            </a:r>
            <a:r>
              <a:rPr lang="en-US" dirty="0" err="1"/>
              <a:t>h</a:t>
            </a:r>
            <a:r>
              <a:rPr lang="en-US" dirty="0" err="1" smtClean="0"/>
              <a:t>ardlinks</a:t>
            </a:r>
            <a:r>
              <a:rPr lang="en-US" dirty="0" smtClean="0"/>
              <a:t> – data is kept on disk</a:t>
            </a:r>
          </a:p>
          <a:p>
            <a:pPr lvl="2"/>
            <a:r>
              <a:rPr lang="en-US" dirty="0" smtClean="0"/>
              <a:t>If deployment fails, good luck</a:t>
            </a:r>
          </a:p>
          <a:p>
            <a:pPr lvl="1"/>
            <a:r>
              <a:rPr lang="en-US" dirty="0" smtClean="0"/>
              <a:t>Off disk storage – SCCM State Migration Point (supported) or file share (unsupported)</a:t>
            </a:r>
            <a:endParaRPr lang="en-US" dirty="0"/>
          </a:p>
          <a:p>
            <a:r>
              <a:rPr lang="en-US" dirty="0" smtClean="0"/>
              <a:t>Can skip SCCM and run manually</a:t>
            </a:r>
          </a:p>
          <a:p>
            <a:r>
              <a:rPr lang="en-US" dirty="0" smtClean="0"/>
              <a:t>If using </a:t>
            </a:r>
            <a:r>
              <a:rPr lang="en-US" dirty="0" err="1" smtClean="0"/>
              <a:t>hardlinks</a:t>
            </a:r>
            <a:r>
              <a:rPr lang="en-US" dirty="0" smtClean="0"/>
              <a:t>, add CHKDSK before backup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 or UEFI?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UEFI is better - faster booting and more reliable disks</a:t>
            </a:r>
          </a:p>
          <a:p>
            <a:r>
              <a:rPr lang="en-US" dirty="0" smtClean="0"/>
              <a:t>Get BIOS working first</a:t>
            </a:r>
            <a:endParaRPr lang="en-US" dirty="0"/>
          </a:p>
          <a:p>
            <a:r>
              <a:rPr lang="en-US" dirty="0" smtClean="0"/>
              <a:t>UEFI more temperamental/quirky – test each model</a:t>
            </a:r>
          </a:p>
          <a:p>
            <a:r>
              <a:rPr lang="en-US" dirty="0" smtClean="0"/>
              <a:t>Only available on more recent hardware</a:t>
            </a:r>
          </a:p>
          <a:p>
            <a:r>
              <a:rPr lang="en-US" dirty="0" smtClean="0"/>
              <a:t>For UEFI, WinPE MUST boot UEFI</a:t>
            </a:r>
          </a:p>
          <a:p>
            <a:pPr lvl="1"/>
            <a:r>
              <a:rPr lang="en-US" dirty="0" smtClean="0"/>
              <a:t>PXE – choose UEFI network stack</a:t>
            </a:r>
          </a:p>
          <a:p>
            <a:pPr lvl="1"/>
            <a:r>
              <a:rPr lang="en-US" dirty="0" smtClean="0"/>
              <a:t>USB keys – must be formatted FAT32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7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equires upkeep for new models</a:t>
            </a:r>
          </a:p>
          <a:p>
            <a:r>
              <a:rPr lang="en-US" dirty="0" smtClean="0"/>
              <a:t>Either Auto Apply drivers or Apply Driver packages (both use PnP)</a:t>
            </a:r>
          </a:p>
          <a:p>
            <a:pPr lvl="1"/>
            <a:r>
              <a:rPr lang="en-US" dirty="0" smtClean="0"/>
              <a:t>Auto-Apply = “Look in my driver catalog and have fun”</a:t>
            </a:r>
          </a:p>
          <a:p>
            <a:pPr lvl="1"/>
            <a:r>
              <a:rPr lang="en-US" dirty="0" smtClean="0"/>
              <a:t>Apply package = “Only look at these drivers!”</a:t>
            </a:r>
          </a:p>
          <a:p>
            <a:r>
              <a:rPr lang="en-US" dirty="0" smtClean="0"/>
              <a:t>All drivers used must be imported into SCCM Db</a:t>
            </a:r>
          </a:p>
          <a:p>
            <a:r>
              <a:rPr lang="en-US" dirty="0" smtClean="0"/>
              <a:t>Drivers must be INF type</a:t>
            </a:r>
          </a:p>
          <a:p>
            <a:pPr lvl="1"/>
            <a:r>
              <a:rPr lang="en-US" dirty="0" smtClean="0"/>
              <a:t>Driver installers must be manually set up</a:t>
            </a:r>
          </a:p>
          <a:p>
            <a:r>
              <a:rPr lang="en-US" dirty="0"/>
              <a:t>C</a:t>
            </a:r>
            <a:r>
              <a:rPr lang="en-US" dirty="0" smtClean="0"/>
              <a:t>reate driver packages for specific models to save sanity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well organized folder structure for source files and packages</a:t>
            </a:r>
          </a:p>
          <a:p>
            <a:r>
              <a:rPr lang="en-US" dirty="0" smtClean="0"/>
              <a:t>WinPE – should only ever need NIC drivers, less is more</a:t>
            </a:r>
          </a:p>
          <a:p>
            <a:r>
              <a:rPr lang="en-US" dirty="0" smtClean="0"/>
              <a:t>Use WMI queries to detect computer models</a:t>
            </a:r>
          </a:p>
          <a:p>
            <a:r>
              <a:rPr lang="en-US" dirty="0" smtClean="0"/>
              <a:t>Some companies supply driver packs (Ex. – Dell driver .CAB’s)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task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Walkthrough of SCCM deployment </a:t>
            </a:r>
            <a:r>
              <a:rPr lang="en-US" smtClean="0"/>
              <a:t>task sequence…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SMSTS.LOG – your new best friend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etailed logging information and error codes</a:t>
            </a:r>
          </a:p>
          <a:p>
            <a:pPr lvl="1"/>
            <a:r>
              <a:rPr lang="en-US" dirty="0" smtClean="0"/>
              <a:t>Will roll over 3-4 times</a:t>
            </a:r>
          </a:p>
          <a:p>
            <a:pPr lvl="1"/>
            <a:r>
              <a:rPr lang="en-US" dirty="0" smtClean="0"/>
              <a:t>Found in C:\SMSLOGS for immediate errors</a:t>
            </a:r>
          </a:p>
          <a:p>
            <a:pPr lvl="1"/>
            <a:r>
              <a:rPr lang="en-US" dirty="0" smtClean="0"/>
              <a:t>Found in C:\_SMSTASKSEQUENCE during image application</a:t>
            </a:r>
          </a:p>
          <a:p>
            <a:pPr lvl="1"/>
            <a:r>
              <a:rPr lang="en-US" dirty="0" smtClean="0"/>
              <a:t>Found in C:\Windows\CCM\LOGS when Windows boots first time</a:t>
            </a:r>
          </a:p>
          <a:p>
            <a:r>
              <a:rPr lang="en-US" dirty="0" smtClean="0"/>
              <a:t>Most issues occur early on – be sure to look at log</a:t>
            </a:r>
          </a:p>
          <a:p>
            <a:pPr lvl="1"/>
            <a:r>
              <a:rPr lang="en-US" dirty="0" smtClean="0"/>
              <a:t>WinPE issues are usually NIC driver</a:t>
            </a:r>
          </a:p>
          <a:p>
            <a:pPr lvl="1"/>
            <a:r>
              <a:rPr lang="en-US" dirty="0" smtClean="0"/>
              <a:t>Immediate errors usually from new packages – refresh them</a:t>
            </a:r>
          </a:p>
          <a:p>
            <a:pPr lvl="1"/>
            <a:r>
              <a:rPr lang="en-US" dirty="0" smtClean="0"/>
              <a:t>Make sure date/time is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9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Help – a case of too much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Personalities – Johann </a:t>
            </a:r>
            <a:r>
              <a:rPr lang="en-US" dirty="0" err="1" smtClean="0"/>
              <a:t>Arwidmark</a:t>
            </a:r>
            <a:r>
              <a:rPr lang="en-US" dirty="0" smtClean="0"/>
              <a:t> and Michael Niehaus</a:t>
            </a:r>
          </a:p>
          <a:p>
            <a:r>
              <a:rPr lang="en-US" dirty="0" smtClean="0"/>
              <a:t>Websites – MyITForum.com and WindowsNoob.com</a:t>
            </a:r>
          </a:p>
          <a:p>
            <a:r>
              <a:rPr lang="en-US" dirty="0" smtClean="0"/>
              <a:t>Mail lists (yes they still exist) - SCCM and OSD lists on </a:t>
            </a:r>
            <a:r>
              <a:rPr lang="en-US" dirty="0" err="1" smtClean="0"/>
              <a:t>MyITForum</a:t>
            </a:r>
            <a:endParaRPr lang="en-US" dirty="0" smtClean="0"/>
          </a:p>
          <a:p>
            <a:r>
              <a:rPr lang="en-US" dirty="0" smtClean="0"/>
              <a:t>MDT docs – these are actually pretty good</a:t>
            </a:r>
          </a:p>
          <a:p>
            <a:r>
              <a:rPr lang="en-US" dirty="0" smtClean="0"/>
              <a:t>Twitter – follow </a:t>
            </a:r>
            <a:r>
              <a:rPr lang="en-US" dirty="0" err="1" smtClean="0"/>
              <a:t>Arwidmark</a:t>
            </a:r>
            <a:r>
              <a:rPr lang="en-US" dirty="0" smtClean="0"/>
              <a:t> and Niehaus and who they follow</a:t>
            </a:r>
          </a:p>
          <a:p>
            <a:r>
              <a:rPr lang="en-US" dirty="0" smtClean="0"/>
              <a:t>Books – Deployment Fundamentals series</a:t>
            </a:r>
          </a:p>
          <a:p>
            <a:r>
              <a:rPr lang="en-US" dirty="0" smtClean="0"/>
              <a:t>Consultants – there’s no shame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3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Tricks of the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task sequences to deploy apps</a:t>
            </a:r>
          </a:p>
          <a:p>
            <a:r>
              <a:rPr lang="en-US" dirty="0" smtClean="0"/>
              <a:t>Use a task sequence to simply run Roles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hack to speed up PXE</a:t>
            </a:r>
          </a:p>
          <a:p>
            <a:r>
              <a:rPr lang="en-US" dirty="0" smtClean="0"/>
              <a:t>Adjust power management to improve performance</a:t>
            </a:r>
          </a:p>
          <a:p>
            <a:r>
              <a:rPr lang="en-US" dirty="0" smtClean="0"/>
              <a:t>Take advantage of community tools!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SCCM 2012 SP2 / R2 SP1 – supports Windows 10</a:t>
            </a:r>
          </a:p>
          <a:p>
            <a:r>
              <a:rPr lang="en-US" dirty="0" smtClean="0"/>
              <a:t>MDT 2013 Update 1 and Windows 10 ADK – will release with Win10 to capture/deploy images</a:t>
            </a:r>
          </a:p>
          <a:p>
            <a:r>
              <a:rPr lang="en-US" dirty="0" smtClean="0"/>
              <a:t>“SCCM 2016” – Q4 2015, advanced support for Win10</a:t>
            </a:r>
          </a:p>
          <a:p>
            <a:r>
              <a:rPr lang="en-US" dirty="0" smtClean="0"/>
              <a:t>New Task Sequence option “OS upgrade” will be available</a:t>
            </a:r>
          </a:p>
          <a:p>
            <a:pPr lvl="1"/>
            <a:r>
              <a:rPr lang="en-US" dirty="0" smtClean="0"/>
              <a:t>Only supports Windows 10</a:t>
            </a:r>
          </a:p>
          <a:p>
            <a:pPr lvl="1"/>
            <a:r>
              <a:rPr lang="en-US" dirty="0" smtClean="0"/>
              <a:t>Future direction MS is headed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40" y="2511627"/>
            <a:ext cx="4853475" cy="356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zero touch, dynamic imaging?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 Touch – 99% hands-off image deployment</a:t>
            </a:r>
          </a:p>
          <a:p>
            <a:pPr lvl="1"/>
            <a:r>
              <a:rPr lang="en-US" dirty="0" smtClean="0"/>
              <a:t>Deployment scheduled or kicked off manually</a:t>
            </a:r>
            <a:endParaRPr lang="en-US" dirty="0"/>
          </a:p>
          <a:p>
            <a:pPr lvl="1"/>
            <a:r>
              <a:rPr lang="en-US" dirty="0" smtClean="0"/>
              <a:t>All phases of deployment are automated</a:t>
            </a:r>
          </a:p>
          <a:p>
            <a:pPr lvl="1"/>
            <a:endParaRPr lang="en-US" dirty="0"/>
          </a:p>
          <a:p>
            <a:r>
              <a:rPr lang="en-US" dirty="0" smtClean="0"/>
              <a:t>Dynamic – Easily customize device deployment </a:t>
            </a:r>
          </a:p>
          <a:p>
            <a:pPr lvl="1"/>
            <a:r>
              <a:rPr lang="en-US" dirty="0" smtClean="0"/>
              <a:t>Do not have to change overall process/images</a:t>
            </a:r>
          </a:p>
          <a:p>
            <a:pPr lvl="1"/>
            <a:r>
              <a:rPr lang="en-US" dirty="0" smtClean="0"/>
              <a:t>Can customize using criteria, such as device model</a:t>
            </a:r>
          </a:p>
          <a:p>
            <a:pPr lvl="1"/>
            <a:r>
              <a:rPr lang="en-US" dirty="0" smtClean="0"/>
              <a:t>Can pre-assign customization ahead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7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I want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all free….maybe</a:t>
            </a:r>
          </a:p>
          <a:p>
            <a:r>
              <a:rPr lang="en-US" dirty="0" smtClean="0"/>
              <a:t>It’s highly customizable and extensible</a:t>
            </a:r>
          </a:p>
          <a:p>
            <a:r>
              <a:rPr lang="en-US" dirty="0" smtClean="0"/>
              <a:t>It has a huge install base – approx. 70% market penetration</a:t>
            </a:r>
          </a:p>
          <a:p>
            <a:r>
              <a:rPr lang="en-US" dirty="0" smtClean="0"/>
              <a:t>It has a huge user community</a:t>
            </a:r>
          </a:p>
          <a:p>
            <a:r>
              <a:rPr lang="en-US" dirty="0" smtClean="0"/>
              <a:t>It’s a well established product</a:t>
            </a:r>
          </a:p>
          <a:p>
            <a:pPr lvl="1"/>
            <a:r>
              <a:rPr lang="en-US" dirty="0" smtClean="0"/>
              <a:t>SMS 1.2 (1996) --&gt; SCCM 2012 (2015)</a:t>
            </a:r>
          </a:p>
          <a:p>
            <a:r>
              <a:rPr lang="en-US" dirty="0" smtClean="0"/>
              <a:t>Can deploy desktops and servers</a:t>
            </a:r>
          </a:p>
        </p:txBody>
      </p:sp>
    </p:spTree>
    <p:extLst>
      <p:ext uri="{BB962C8B-B14F-4D97-AF65-F5344CB8AC3E}">
        <p14:creationId xmlns:p14="http://schemas.microsoft.com/office/powerpoint/2010/main" val="141193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catch?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moving parts</a:t>
            </a:r>
          </a:p>
          <a:p>
            <a:pPr lvl="1"/>
            <a:r>
              <a:rPr lang="en-US" dirty="0" smtClean="0"/>
              <a:t>There are many pieces that must be set up</a:t>
            </a:r>
          </a:p>
          <a:p>
            <a:pPr lvl="1"/>
            <a:endParaRPr lang="en-US" dirty="0"/>
          </a:p>
          <a:p>
            <a:r>
              <a:rPr lang="en-US" dirty="0" smtClean="0"/>
              <a:t>SCCM is a complex product</a:t>
            </a:r>
          </a:p>
          <a:p>
            <a:pPr lvl="1"/>
            <a:r>
              <a:rPr lang="en-US" dirty="0" smtClean="0"/>
              <a:t>Some say the most complex product Microsoft has ever </a:t>
            </a:r>
            <a:r>
              <a:rPr lang="en-US" dirty="0" smtClean="0"/>
              <a:t>released</a:t>
            </a:r>
          </a:p>
          <a:p>
            <a:pPr lvl="1"/>
            <a:endParaRPr lang="en-US" dirty="0"/>
          </a:p>
          <a:p>
            <a:r>
              <a:rPr lang="en-US" dirty="0" smtClean="0"/>
              <a:t>Don’t lose hope – not that scary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4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to mention…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992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87" y="1825625"/>
            <a:ext cx="5814013" cy="392445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“In my day we used Ghost!  And if we ghosted a machine without a backup we LIKED it, we LOVED it!!!”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101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Ghost</a:t>
            </a:r>
          </a:p>
          <a:p>
            <a:pPr lvl="1"/>
            <a:r>
              <a:rPr lang="en-US" dirty="0" smtClean="0"/>
              <a:t>Sector based imaging, destructive, inflexible</a:t>
            </a:r>
          </a:p>
          <a:p>
            <a:r>
              <a:rPr lang="en-US" dirty="0" smtClean="0"/>
              <a:t>Vista</a:t>
            </a:r>
          </a:p>
          <a:p>
            <a:pPr lvl="1"/>
            <a:r>
              <a:rPr lang="en-US" dirty="0" smtClean="0"/>
              <a:t>Introduced WIM image files – file based imaging</a:t>
            </a:r>
          </a:p>
          <a:p>
            <a:pPr lvl="1"/>
            <a:r>
              <a:rPr lang="en-US" dirty="0" smtClean="0"/>
              <a:t>Can contain multiple images – single instance storage</a:t>
            </a:r>
          </a:p>
          <a:p>
            <a:pPr lvl="1"/>
            <a:r>
              <a:rPr lang="en-US" dirty="0" smtClean="0"/>
              <a:t>Offline manipulation and patching</a:t>
            </a:r>
          </a:p>
          <a:p>
            <a:r>
              <a:rPr lang="en-US" dirty="0" smtClean="0"/>
              <a:t>Business Desktop Deployment (MS Deployment Toolkit 2013)</a:t>
            </a:r>
          </a:p>
          <a:p>
            <a:pPr lvl="1"/>
            <a:r>
              <a:rPr lang="en-US" dirty="0" smtClean="0"/>
              <a:t>Deployment guidance and tools</a:t>
            </a:r>
          </a:p>
          <a:p>
            <a:r>
              <a:rPr lang="en-US" dirty="0" smtClean="0"/>
              <a:t>SMS 2003 (SCCM 2012)</a:t>
            </a:r>
          </a:p>
          <a:p>
            <a:pPr lvl="1"/>
            <a:r>
              <a:rPr lang="en-US" dirty="0" smtClean="0"/>
              <a:t>Beginning of image deployment through SMS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9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Assessment and Deployment Kit (aka ADK) – contains the tools to capture and deploy windows</a:t>
            </a:r>
          </a:p>
          <a:p>
            <a:pPr lvl="1"/>
            <a:r>
              <a:rPr lang="en-US" dirty="0" smtClean="0"/>
              <a:t>DISM - capturing/deploying images</a:t>
            </a:r>
          </a:p>
          <a:p>
            <a:pPr lvl="1"/>
            <a:r>
              <a:rPr lang="en-US" dirty="0" smtClean="0"/>
              <a:t>USMT – data backup/restoration</a:t>
            </a:r>
          </a:p>
          <a:p>
            <a:pPr lvl="1"/>
            <a:r>
              <a:rPr lang="en-US" dirty="0" smtClean="0"/>
              <a:t>WinPE – boot environment</a:t>
            </a:r>
          </a:p>
          <a:p>
            <a:pPr lvl="1"/>
            <a:r>
              <a:rPr lang="en-US" dirty="0" smtClean="0"/>
              <a:t>Contains no workflow or repeatable processes</a:t>
            </a:r>
          </a:p>
          <a:p>
            <a:pPr lvl="1"/>
            <a:r>
              <a:rPr lang="en-US" dirty="0" smtClean="0"/>
              <a:t>Prone to human error</a:t>
            </a:r>
          </a:p>
          <a:p>
            <a:pPr lvl="1"/>
            <a:r>
              <a:rPr lang="en-US" dirty="0" smtClean="0"/>
              <a:t>Perfect for Enterprises with 10 computers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4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1421</Words>
  <Application>Microsoft Office PowerPoint</Application>
  <PresentationFormat>Widescreen</PresentationFormat>
  <Paragraphs>194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Office Theme</vt:lpstr>
      <vt:lpstr>STC 2015</vt:lpstr>
      <vt:lpstr>NSA Info</vt:lpstr>
      <vt:lpstr>What is zero touch, dynamic imaging?</vt:lpstr>
      <vt:lpstr>Why would I want this?</vt:lpstr>
      <vt:lpstr>What’s the catch?</vt:lpstr>
      <vt:lpstr>Not to mention…</vt:lpstr>
      <vt:lpstr>In the beginning…</vt:lpstr>
      <vt:lpstr>History 101</vt:lpstr>
      <vt:lpstr>Present day</vt:lpstr>
      <vt:lpstr>Present day continued…</vt:lpstr>
      <vt:lpstr>Present day continued…</vt:lpstr>
      <vt:lpstr>eHarmony</vt:lpstr>
      <vt:lpstr>Parts list…</vt:lpstr>
      <vt:lpstr>Parts list continued…</vt:lpstr>
      <vt:lpstr>Task Sequences</vt:lpstr>
      <vt:lpstr>Getting started</vt:lpstr>
      <vt:lpstr>CustomSettings.INI and the MDT Database</vt:lpstr>
      <vt:lpstr>Images!!</vt:lpstr>
      <vt:lpstr>Deployments</vt:lpstr>
      <vt:lpstr>Backups (aka “blackhole for time”)</vt:lpstr>
      <vt:lpstr>BIOS or UEFI?</vt:lpstr>
      <vt:lpstr>Drivers</vt:lpstr>
      <vt:lpstr>Drivers continued…</vt:lpstr>
      <vt:lpstr>Deployment task sequence</vt:lpstr>
      <vt:lpstr>Troubleshooting</vt:lpstr>
      <vt:lpstr>Self Help – a case of too much info</vt:lpstr>
      <vt:lpstr>Tricks of the trade</vt:lpstr>
      <vt:lpstr>Future</vt:lpstr>
      <vt:lpstr>Fin</vt:lpstr>
    </vt:vector>
  </TitlesOfParts>
  <Company>Buffalo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STC 2015</dc:title>
  <dc:creator>Mark Kent</dc:creator>
  <cp:lastModifiedBy>Mark Kent</cp:lastModifiedBy>
  <cp:revision>118</cp:revision>
  <dcterms:created xsi:type="dcterms:W3CDTF">2015-06-04T02:23:53Z</dcterms:created>
  <dcterms:modified xsi:type="dcterms:W3CDTF">2015-06-18T12:57:17Z</dcterms:modified>
</cp:coreProperties>
</file>