
<file path=[Content_Types].xml><?xml version="1.0" encoding="utf-8"?>
<Types xmlns="http://schemas.openxmlformats.org/package/2006/content-types">
  <Default Extension="xml" ContentType="application/xml"/>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28" r:id="rId1"/>
  </p:sldMasterIdLst>
  <p:notesMasterIdLst>
    <p:notesMasterId r:id="rId8"/>
  </p:notesMasterIdLst>
  <p:handoutMasterIdLst>
    <p:handoutMasterId r:id="rId9"/>
  </p:handoutMasterIdLst>
  <p:sldIdLst>
    <p:sldId id="334" r:id="rId2"/>
    <p:sldId id="412" r:id="rId3"/>
    <p:sldId id="437" r:id="rId4"/>
    <p:sldId id="434" r:id="rId5"/>
    <p:sldId id="433" r:id="rId6"/>
    <p:sldId id="409" r:id="rId7"/>
  </p:sldIdLst>
  <p:sldSz cx="9144000" cy="6858000" type="screen4x3"/>
  <p:notesSz cx="7010400" cy="9296400"/>
  <p:defaultTextStyle>
    <a:defPPr>
      <a:defRPr lang="en-US"/>
    </a:defPPr>
    <a:lvl1pPr algn="l" rtl="0" fontAlgn="base">
      <a:spcBef>
        <a:spcPct val="0"/>
      </a:spcBef>
      <a:spcAft>
        <a:spcPct val="0"/>
      </a:spcAft>
      <a:defRPr sz="800" kern="1200">
        <a:solidFill>
          <a:schemeClr val="tx1"/>
        </a:solidFill>
        <a:latin typeface="Arial" panose="020B0604020202020204" pitchFamily="34" charset="0"/>
        <a:ea typeface="ＭＳ Ｐゴシック" panose="020B0600070205080204" pitchFamily="34" charset="-128"/>
        <a:cs typeface="+mn-cs"/>
      </a:defRPr>
    </a:lvl1pPr>
    <a:lvl2pPr marL="457200" algn="l" rtl="0" fontAlgn="base">
      <a:spcBef>
        <a:spcPct val="0"/>
      </a:spcBef>
      <a:spcAft>
        <a:spcPct val="0"/>
      </a:spcAft>
      <a:defRPr sz="800" kern="1200">
        <a:solidFill>
          <a:schemeClr val="tx1"/>
        </a:solidFill>
        <a:latin typeface="Arial" panose="020B0604020202020204" pitchFamily="34" charset="0"/>
        <a:ea typeface="ＭＳ Ｐゴシック" panose="020B0600070205080204" pitchFamily="34" charset="-128"/>
        <a:cs typeface="+mn-cs"/>
      </a:defRPr>
    </a:lvl2pPr>
    <a:lvl3pPr marL="914400" algn="l" rtl="0" fontAlgn="base">
      <a:spcBef>
        <a:spcPct val="0"/>
      </a:spcBef>
      <a:spcAft>
        <a:spcPct val="0"/>
      </a:spcAft>
      <a:defRPr sz="800" kern="1200">
        <a:solidFill>
          <a:schemeClr val="tx1"/>
        </a:solidFill>
        <a:latin typeface="Arial" panose="020B0604020202020204" pitchFamily="34" charset="0"/>
        <a:ea typeface="ＭＳ Ｐゴシック" panose="020B0600070205080204" pitchFamily="34" charset="-128"/>
        <a:cs typeface="+mn-cs"/>
      </a:defRPr>
    </a:lvl3pPr>
    <a:lvl4pPr marL="1371600" algn="l" rtl="0" fontAlgn="base">
      <a:spcBef>
        <a:spcPct val="0"/>
      </a:spcBef>
      <a:spcAft>
        <a:spcPct val="0"/>
      </a:spcAft>
      <a:defRPr sz="800" kern="1200">
        <a:solidFill>
          <a:schemeClr val="tx1"/>
        </a:solidFill>
        <a:latin typeface="Arial" panose="020B0604020202020204" pitchFamily="34" charset="0"/>
        <a:ea typeface="ＭＳ Ｐゴシック" panose="020B0600070205080204" pitchFamily="34" charset="-128"/>
        <a:cs typeface="+mn-cs"/>
      </a:defRPr>
    </a:lvl4pPr>
    <a:lvl5pPr marL="1828800" algn="l" rtl="0" fontAlgn="base">
      <a:spcBef>
        <a:spcPct val="0"/>
      </a:spcBef>
      <a:spcAft>
        <a:spcPct val="0"/>
      </a:spcAft>
      <a:defRPr sz="800"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sz="800"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sz="800"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sz="800"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sz="800" kern="1200">
        <a:solidFill>
          <a:schemeClr val="tx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724">
          <p15:clr>
            <a:srgbClr val="A4A3A4"/>
          </p15:clr>
        </p15:guide>
        <p15:guide id="2" orient="horz" pos="3875">
          <p15:clr>
            <a:srgbClr val="A4A3A4"/>
          </p15:clr>
        </p15:guide>
        <p15:guide id="3" orient="horz" pos="2917">
          <p15:clr>
            <a:srgbClr val="A4A3A4"/>
          </p15:clr>
        </p15:guide>
        <p15:guide id="4" pos="2879">
          <p15:clr>
            <a:srgbClr val="A4A3A4"/>
          </p15:clr>
        </p15:guide>
        <p15:guide id="5" pos="5615">
          <p15:clr>
            <a:srgbClr val="A4A3A4"/>
          </p15:clr>
        </p15:guide>
        <p15:guide id="6" pos="3599">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000000"/>
    <a:srgbClr val="DDDDDD"/>
    <a:srgbClr val="DC0000"/>
    <a:srgbClr val="D60000"/>
    <a:srgbClr val="C40000"/>
    <a:srgbClr val="B2B2B2"/>
    <a:srgbClr val="FFFFFF"/>
    <a:srgbClr val="E7F3F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235" autoAdjust="0"/>
    <p:restoredTop sz="95103" autoAdjust="0"/>
  </p:normalViewPr>
  <p:slideViewPr>
    <p:cSldViewPr snapToGrid="0">
      <p:cViewPr varScale="1">
        <p:scale>
          <a:sx n="95" d="100"/>
          <a:sy n="95" d="100"/>
        </p:scale>
        <p:origin x="1752" y="168"/>
      </p:cViewPr>
      <p:guideLst>
        <p:guide orient="horz" pos="724"/>
        <p:guide orient="horz" pos="3875"/>
        <p:guide orient="horz" pos="2917"/>
        <p:guide pos="2879"/>
        <p:guide pos="5615"/>
        <p:guide pos="3599"/>
      </p:guideLst>
    </p:cSldViewPr>
  </p:slideViewPr>
  <p:outlineViewPr>
    <p:cViewPr>
      <p:scale>
        <a:sx n="25" d="100"/>
        <a:sy n="25"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viewProps" Target="viewProps.xml"/><Relationship Id="rId12" Type="http://schemas.openxmlformats.org/officeDocument/2006/relationships/theme" Target="theme/theme1.xml"/><Relationship Id="rId13"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notesMaster" Target="notesMasters/notesMaster1.xml"/><Relationship Id="rId9" Type="http://schemas.openxmlformats.org/officeDocument/2006/relationships/handoutMaster" Target="handoutMasters/handoutMaster1.xml"/><Relationship Id="rId1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wrap="square" lIns="91440" tIns="45720" rIns="91440" bIns="45720" numCol="1" anchor="t" anchorCtr="0" compatLnSpc="1">
            <a:prstTxWarp prst="textNoShape">
              <a:avLst/>
            </a:prstTxWarp>
          </a:bodyPr>
          <a:lstStyle>
            <a:lvl1pPr>
              <a:defRPr sz="1200">
                <a:cs typeface="Arial" panose="020B0604020202020204" pitchFamily="34" charset="0"/>
              </a:defRPr>
            </a:lvl1pPr>
          </a:lstStyle>
          <a:p>
            <a:endParaRPr lang="en-US" altLang="en-US" dirty="0"/>
          </a:p>
        </p:txBody>
      </p:sp>
      <p:sp>
        <p:nvSpPr>
          <p:cNvPr id="3" name="Date Placeholder 2"/>
          <p:cNvSpPr>
            <a:spLocks noGrp="1"/>
          </p:cNvSpPr>
          <p:nvPr>
            <p:ph type="dt" sz="quarter" idx="1"/>
          </p:nvPr>
        </p:nvSpPr>
        <p:spPr>
          <a:xfrm>
            <a:off x="3970338" y="0"/>
            <a:ext cx="3038475" cy="465138"/>
          </a:xfrm>
          <a:prstGeom prst="rect">
            <a:avLst/>
          </a:prstGeom>
        </p:spPr>
        <p:txBody>
          <a:bodyPr vert="horz" wrap="square" lIns="91440" tIns="45720" rIns="91440" bIns="45720" numCol="1" anchor="t" anchorCtr="0" compatLnSpc="1">
            <a:prstTxWarp prst="textNoShape">
              <a:avLst/>
            </a:prstTxWarp>
          </a:bodyPr>
          <a:lstStyle>
            <a:lvl1pPr algn="r">
              <a:defRPr sz="1200">
                <a:cs typeface="Arial" panose="020B0604020202020204" pitchFamily="34" charset="0"/>
              </a:defRPr>
            </a:lvl1pPr>
          </a:lstStyle>
          <a:p>
            <a:fld id="{B41676A7-AF26-4DEC-9752-C86E4A3B519C}" type="datetimeFigureOut">
              <a:rPr lang="en-US" altLang="en-US"/>
              <a:pPr/>
              <a:t>6/20/17</a:t>
            </a:fld>
            <a:endParaRPr lang="en-US" altLang="en-US" dirty="0"/>
          </a:p>
        </p:txBody>
      </p:sp>
      <p:sp>
        <p:nvSpPr>
          <p:cNvPr id="4" name="Footer Placeholder 3"/>
          <p:cNvSpPr>
            <a:spLocks noGrp="1"/>
          </p:cNvSpPr>
          <p:nvPr>
            <p:ph type="ftr" sz="quarter" idx="2"/>
          </p:nvPr>
        </p:nvSpPr>
        <p:spPr>
          <a:xfrm>
            <a:off x="0" y="8829675"/>
            <a:ext cx="3038475" cy="465138"/>
          </a:xfrm>
          <a:prstGeom prst="rect">
            <a:avLst/>
          </a:prstGeom>
        </p:spPr>
        <p:txBody>
          <a:bodyPr vert="horz" wrap="square" lIns="91440" tIns="45720" rIns="91440" bIns="45720" numCol="1" anchor="b" anchorCtr="0" compatLnSpc="1">
            <a:prstTxWarp prst="textNoShape">
              <a:avLst/>
            </a:prstTxWarp>
          </a:bodyPr>
          <a:lstStyle>
            <a:lvl1pPr>
              <a:defRPr sz="1200">
                <a:cs typeface="Arial" panose="020B0604020202020204" pitchFamily="34" charset="0"/>
              </a:defRPr>
            </a:lvl1pPr>
          </a:lstStyle>
          <a:p>
            <a:endParaRPr lang="en-US" altLang="en-US" dirty="0"/>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wrap="square" lIns="91440" tIns="45720" rIns="91440" bIns="45720" numCol="1" anchor="b" anchorCtr="0" compatLnSpc="1">
            <a:prstTxWarp prst="textNoShape">
              <a:avLst/>
            </a:prstTxWarp>
          </a:bodyPr>
          <a:lstStyle>
            <a:lvl1pPr algn="r">
              <a:defRPr sz="1200">
                <a:cs typeface="Arial" panose="020B0604020202020204" pitchFamily="34" charset="0"/>
              </a:defRPr>
            </a:lvl1pPr>
          </a:lstStyle>
          <a:p>
            <a:fld id="{5F06ECF3-CB16-44CC-8C3B-A8B19F380F1B}" type="slidenum">
              <a:rPr lang="en-US" altLang="en-US"/>
              <a:pPr/>
              <a:t>‹#›</a:t>
            </a:fld>
            <a:endParaRPr lang="en-US" altLang="en-US" dirty="0"/>
          </a:p>
        </p:txBody>
      </p:sp>
    </p:spTree>
    <p:extLst>
      <p:ext uri="{BB962C8B-B14F-4D97-AF65-F5344CB8AC3E}">
        <p14:creationId xmlns:p14="http://schemas.microsoft.com/office/powerpoint/2010/main" val="12826591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3906"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86493" tIns="43247" rIns="86493" bIns="43247" numCol="1" anchor="t" anchorCtr="0" compatLnSpc="1">
            <a:prstTxWarp prst="textNoShape">
              <a:avLst/>
            </a:prstTxWarp>
          </a:bodyPr>
          <a:lstStyle>
            <a:lvl1pPr defTabSz="865188">
              <a:defRPr sz="1100"/>
            </a:lvl1pPr>
          </a:lstStyle>
          <a:p>
            <a:endParaRPr lang="en-US" altLang="en-US" dirty="0"/>
          </a:p>
        </p:txBody>
      </p:sp>
      <p:sp>
        <p:nvSpPr>
          <p:cNvPr id="123907" name="Rectangle 3"/>
          <p:cNvSpPr>
            <a:spLocks noGrp="1" noChangeArrowheads="1"/>
          </p:cNvSpPr>
          <p:nvPr>
            <p:ph type="dt" idx="1"/>
          </p:nvPr>
        </p:nvSpPr>
        <p:spPr bwMode="auto">
          <a:xfrm>
            <a:off x="3970338" y="0"/>
            <a:ext cx="3038475" cy="465138"/>
          </a:xfrm>
          <a:prstGeom prst="rect">
            <a:avLst/>
          </a:prstGeom>
          <a:noFill/>
          <a:ln w="9525">
            <a:noFill/>
            <a:miter lim="800000"/>
            <a:headEnd/>
            <a:tailEnd/>
          </a:ln>
          <a:effectLst/>
        </p:spPr>
        <p:txBody>
          <a:bodyPr vert="horz" wrap="square" lIns="86493" tIns="43247" rIns="86493" bIns="43247" numCol="1" anchor="t" anchorCtr="0" compatLnSpc="1">
            <a:prstTxWarp prst="textNoShape">
              <a:avLst/>
            </a:prstTxWarp>
          </a:bodyPr>
          <a:lstStyle>
            <a:lvl1pPr algn="r" defTabSz="865188">
              <a:defRPr sz="1100"/>
            </a:lvl1pPr>
          </a:lstStyle>
          <a:p>
            <a:endParaRPr lang="en-US" altLang="en-US" dirty="0"/>
          </a:p>
        </p:txBody>
      </p:sp>
      <p:sp>
        <p:nvSpPr>
          <p:cNvPr id="23556" name="Rectangle 4"/>
          <p:cNvSpPr>
            <a:spLocks noGrp="1" noRot="1" noChangeAspect="1" noChangeArrowheads="1" noTextEdit="1"/>
          </p:cNvSpPr>
          <p:nvPr>
            <p:ph type="sldImg" idx="2"/>
          </p:nvPr>
        </p:nvSpPr>
        <p:spPr bwMode="auto">
          <a:xfrm>
            <a:off x="1182688" y="696913"/>
            <a:ext cx="4648200" cy="3486150"/>
          </a:xfrm>
          <a:prstGeom prst="rect">
            <a:avLst/>
          </a:prstGeom>
          <a:noFill/>
          <a:ln w="9525">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123909" name="Rectangle 5"/>
          <p:cNvSpPr>
            <a:spLocks noGrp="1" noChangeArrowheads="1"/>
          </p:cNvSpPr>
          <p:nvPr>
            <p:ph type="body" sz="quarter" idx="3"/>
          </p:nvPr>
        </p:nvSpPr>
        <p:spPr bwMode="auto">
          <a:xfrm>
            <a:off x="701675" y="4416425"/>
            <a:ext cx="5607050" cy="4183063"/>
          </a:xfrm>
          <a:prstGeom prst="rect">
            <a:avLst/>
          </a:prstGeom>
          <a:noFill/>
          <a:ln w="9525">
            <a:noFill/>
            <a:miter lim="800000"/>
            <a:headEnd/>
            <a:tailEnd/>
          </a:ln>
          <a:effectLst/>
        </p:spPr>
        <p:txBody>
          <a:bodyPr vert="horz" wrap="square" lIns="86493" tIns="43247" rIns="86493" bIns="43247"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23910" name="Rectangle 6"/>
          <p:cNvSpPr>
            <a:spLocks noGrp="1" noChangeArrowheads="1"/>
          </p:cNvSpPr>
          <p:nvPr>
            <p:ph type="ftr" sz="quarter" idx="4"/>
          </p:nvPr>
        </p:nvSpPr>
        <p:spPr bwMode="auto">
          <a:xfrm>
            <a:off x="0" y="8829675"/>
            <a:ext cx="3038475" cy="465138"/>
          </a:xfrm>
          <a:prstGeom prst="rect">
            <a:avLst/>
          </a:prstGeom>
          <a:noFill/>
          <a:ln w="9525">
            <a:noFill/>
            <a:miter lim="800000"/>
            <a:headEnd/>
            <a:tailEnd/>
          </a:ln>
          <a:effectLst/>
        </p:spPr>
        <p:txBody>
          <a:bodyPr vert="horz" wrap="square" lIns="86493" tIns="43247" rIns="86493" bIns="43247" numCol="1" anchor="b" anchorCtr="0" compatLnSpc="1">
            <a:prstTxWarp prst="textNoShape">
              <a:avLst/>
            </a:prstTxWarp>
          </a:bodyPr>
          <a:lstStyle>
            <a:lvl1pPr defTabSz="865188">
              <a:defRPr sz="1100"/>
            </a:lvl1pPr>
          </a:lstStyle>
          <a:p>
            <a:endParaRPr lang="en-US" altLang="en-US" dirty="0"/>
          </a:p>
        </p:txBody>
      </p:sp>
      <p:sp>
        <p:nvSpPr>
          <p:cNvPr id="123911" name="Rectangle 7"/>
          <p:cNvSpPr>
            <a:spLocks noGrp="1" noChangeArrowheads="1"/>
          </p:cNvSpPr>
          <p:nvPr>
            <p:ph type="sldNum" sz="quarter" idx="5"/>
          </p:nvPr>
        </p:nvSpPr>
        <p:spPr bwMode="auto">
          <a:xfrm>
            <a:off x="3970338" y="8829675"/>
            <a:ext cx="3038475" cy="465138"/>
          </a:xfrm>
          <a:prstGeom prst="rect">
            <a:avLst/>
          </a:prstGeom>
          <a:noFill/>
          <a:ln w="9525">
            <a:noFill/>
            <a:miter lim="800000"/>
            <a:headEnd/>
            <a:tailEnd/>
          </a:ln>
          <a:effectLst/>
        </p:spPr>
        <p:txBody>
          <a:bodyPr vert="horz" wrap="square" lIns="86493" tIns="43247" rIns="86493" bIns="43247" numCol="1" anchor="b" anchorCtr="0" compatLnSpc="1">
            <a:prstTxWarp prst="textNoShape">
              <a:avLst/>
            </a:prstTxWarp>
          </a:bodyPr>
          <a:lstStyle>
            <a:lvl1pPr algn="r" defTabSz="865188">
              <a:defRPr sz="1100">
                <a:cs typeface="Arial" panose="020B0604020202020204" pitchFamily="34" charset="0"/>
              </a:defRPr>
            </a:lvl1pPr>
          </a:lstStyle>
          <a:p>
            <a:fld id="{ED9C8472-AA60-48A2-B475-84BE31155E4A}" type="slidenum">
              <a:rPr lang="en-US" altLang="en-US"/>
              <a:pPr/>
              <a:t>‹#›</a:t>
            </a:fld>
            <a:endParaRPr lang="en-US" altLang="en-US" dirty="0"/>
          </a:p>
        </p:txBody>
      </p:sp>
    </p:spTree>
    <p:extLst>
      <p:ext uri="{BB962C8B-B14F-4D97-AF65-F5344CB8AC3E}">
        <p14:creationId xmlns:p14="http://schemas.microsoft.com/office/powerpoint/2010/main" val="286209815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charset="0"/>
        <a:cs typeface="ＭＳ Ｐゴシック" charset="0"/>
      </a:defRPr>
    </a:lvl1pPr>
    <a:lvl2pPr marL="457200" algn="l" rtl="0" eaLnBrk="0" fontAlgn="base" hangingPunct="0">
      <a:spcBef>
        <a:spcPct val="30000"/>
      </a:spcBef>
      <a:spcAft>
        <a:spcPct val="0"/>
      </a:spcAft>
      <a:defRPr sz="1200" kern="1200">
        <a:solidFill>
          <a:schemeClr val="tx1"/>
        </a:solidFill>
        <a:latin typeface="Arial" charset="0"/>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D9C8472-AA60-48A2-B475-84BE31155E4A}" type="slidenum">
              <a:rPr lang="en-US" altLang="en-US"/>
              <a:pPr/>
              <a:t>1</a:t>
            </a:fld>
            <a:endParaRPr lang="en-US" altLang="en-US" dirty="0"/>
          </a:p>
        </p:txBody>
      </p:sp>
    </p:spTree>
    <p:extLst>
      <p:ext uri="{BB962C8B-B14F-4D97-AF65-F5344CB8AC3E}">
        <p14:creationId xmlns:p14="http://schemas.microsoft.com/office/powerpoint/2010/main" val="34252083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D9C8472-AA60-48A2-B475-84BE31155E4A}" type="slidenum">
              <a:rPr lang="en-US" altLang="en-US"/>
              <a:pPr/>
              <a:t>2</a:t>
            </a:fld>
            <a:endParaRPr lang="en-US" altLang="en-US" dirty="0"/>
          </a:p>
        </p:txBody>
      </p:sp>
    </p:spTree>
    <p:extLst>
      <p:ext uri="{BB962C8B-B14F-4D97-AF65-F5344CB8AC3E}">
        <p14:creationId xmlns:p14="http://schemas.microsoft.com/office/powerpoint/2010/main" val="4127760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D9C8472-AA60-48A2-B475-84BE31155E4A}" type="slidenum">
              <a:rPr lang="en-US" altLang="en-US"/>
              <a:pPr/>
              <a:t>6</a:t>
            </a:fld>
            <a:endParaRPr lang="en-US" altLang="en-US" dirty="0"/>
          </a:p>
        </p:txBody>
      </p:sp>
    </p:spTree>
    <p:extLst>
      <p:ext uri="{BB962C8B-B14F-4D97-AF65-F5344CB8AC3E}">
        <p14:creationId xmlns:p14="http://schemas.microsoft.com/office/powerpoint/2010/main" val="5155300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p:cNvSpPr/>
          <p:nvPr/>
        </p:nvSpPr>
        <p:spPr>
          <a:xfrm>
            <a:off x="282575" y="228600"/>
            <a:ext cx="4235450" cy="41878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sz="8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8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8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8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8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8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8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8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800">
                <a:solidFill>
                  <a:schemeClr val="tx1"/>
                </a:solidFill>
                <a:latin typeface="Arial" panose="020B0604020202020204" pitchFamily="34" charset="0"/>
                <a:ea typeface="ＭＳ Ｐゴシック" panose="020B0600070205080204" pitchFamily="34" charset="-128"/>
              </a:defRPr>
            </a:lvl9pPr>
          </a:lstStyle>
          <a:p>
            <a:pPr algn="ctr" eaLnBrk="1" hangingPunct="1"/>
            <a:endParaRPr lang="en-US" altLang="en-US" dirty="0">
              <a:solidFill>
                <a:srgbClr val="FFFFFF"/>
              </a:solidFill>
              <a:latin typeface="Rockwell" panose="02060603020205020403" pitchFamily="18" charset="0"/>
            </a:endParaRPr>
          </a:p>
        </p:txBody>
      </p:sp>
      <p:sp>
        <p:nvSpPr>
          <p:cNvPr id="5" name="Rectangle 4"/>
          <p:cNvSpPr/>
          <p:nvPr/>
        </p:nvSpPr>
        <p:spPr>
          <a:xfrm>
            <a:off x="6802438" y="228600"/>
            <a:ext cx="2057400" cy="203835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sz="8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8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8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8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8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8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8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8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800">
                <a:solidFill>
                  <a:schemeClr val="tx1"/>
                </a:solidFill>
                <a:latin typeface="Arial" panose="020B0604020202020204" pitchFamily="34" charset="0"/>
                <a:ea typeface="ＭＳ Ｐゴシック" panose="020B0600070205080204" pitchFamily="34" charset="-128"/>
              </a:defRPr>
            </a:lvl9pPr>
          </a:lstStyle>
          <a:p>
            <a:pPr algn="ctr" eaLnBrk="1" hangingPunct="1"/>
            <a:endParaRPr lang="en-US" altLang="en-US" dirty="0">
              <a:solidFill>
                <a:srgbClr val="FFFFFF"/>
              </a:solidFill>
              <a:latin typeface="Rockwell" panose="02060603020205020403" pitchFamily="18" charset="0"/>
            </a:endParaRPr>
          </a:p>
        </p:txBody>
      </p:sp>
      <p:sp>
        <p:nvSpPr>
          <p:cNvPr id="6" name="Rectangle 5"/>
          <p:cNvSpPr/>
          <p:nvPr/>
        </p:nvSpPr>
        <p:spPr>
          <a:xfrm>
            <a:off x="4624388" y="2378075"/>
            <a:ext cx="2057400" cy="203835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sz="8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8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8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8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8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8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8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8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800">
                <a:solidFill>
                  <a:schemeClr val="tx1"/>
                </a:solidFill>
                <a:latin typeface="Arial" panose="020B0604020202020204" pitchFamily="34" charset="0"/>
                <a:ea typeface="ＭＳ Ｐゴシック" panose="020B0600070205080204" pitchFamily="34" charset="-128"/>
              </a:defRPr>
            </a:lvl9pPr>
          </a:lstStyle>
          <a:p>
            <a:pPr algn="ctr" eaLnBrk="1" hangingPunct="1"/>
            <a:endParaRPr lang="en-US" altLang="en-US" sz="1800" dirty="0">
              <a:solidFill>
                <a:srgbClr val="FFFFFF"/>
              </a:solidFill>
              <a:latin typeface="Rockwell" panose="02060603020205020403" pitchFamily="18" charset="0"/>
            </a:endParaRPr>
          </a:p>
        </p:txBody>
      </p:sp>
      <p:sp>
        <p:nvSpPr>
          <p:cNvPr id="7" name="TextBox 6"/>
          <p:cNvSpPr txBox="1">
            <a:spLocks noChangeArrowheads="1"/>
          </p:cNvSpPr>
          <p:nvPr/>
        </p:nvSpPr>
        <p:spPr bwMode="auto">
          <a:xfrm>
            <a:off x="425450" y="174625"/>
            <a:ext cx="412750" cy="8318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lvl1pPr eaLnBrk="0" hangingPunct="0">
              <a:defRPr sz="800">
                <a:solidFill>
                  <a:schemeClr val="tx1"/>
                </a:solidFill>
                <a:latin typeface="Arial" charset="0"/>
                <a:ea typeface="ＭＳ Ｐゴシック" charset="0"/>
                <a:cs typeface="ＭＳ Ｐゴシック" charset="0"/>
              </a:defRPr>
            </a:lvl1pPr>
            <a:lvl2pPr marL="742950" indent="-285750" eaLnBrk="0" hangingPunct="0">
              <a:defRPr sz="800">
                <a:solidFill>
                  <a:schemeClr val="tx1"/>
                </a:solidFill>
                <a:latin typeface="Arial" charset="0"/>
                <a:ea typeface="ＭＳ Ｐゴシック" charset="0"/>
              </a:defRPr>
            </a:lvl2pPr>
            <a:lvl3pPr marL="1143000" indent="-228600" eaLnBrk="0" hangingPunct="0">
              <a:defRPr sz="800">
                <a:solidFill>
                  <a:schemeClr val="tx1"/>
                </a:solidFill>
                <a:latin typeface="Arial" charset="0"/>
                <a:ea typeface="ＭＳ Ｐゴシック" charset="0"/>
              </a:defRPr>
            </a:lvl3pPr>
            <a:lvl4pPr marL="1600200" indent="-228600" eaLnBrk="0" hangingPunct="0">
              <a:defRPr sz="800">
                <a:solidFill>
                  <a:schemeClr val="tx1"/>
                </a:solidFill>
                <a:latin typeface="Arial" charset="0"/>
                <a:ea typeface="ＭＳ Ｐゴシック" charset="0"/>
              </a:defRPr>
            </a:lvl4pPr>
            <a:lvl5pPr marL="2057400" indent="-228600" eaLnBrk="0" hangingPunct="0">
              <a:defRPr sz="800">
                <a:solidFill>
                  <a:schemeClr val="tx1"/>
                </a:solidFill>
                <a:latin typeface="Arial" charset="0"/>
                <a:ea typeface="ＭＳ Ｐゴシック" charset="0"/>
              </a:defRPr>
            </a:lvl5pPr>
            <a:lvl6pPr marL="2514600" indent="-228600" eaLnBrk="0" fontAlgn="base" hangingPunct="0">
              <a:spcBef>
                <a:spcPct val="0"/>
              </a:spcBef>
              <a:spcAft>
                <a:spcPct val="0"/>
              </a:spcAft>
              <a:defRPr sz="800">
                <a:solidFill>
                  <a:schemeClr val="tx1"/>
                </a:solidFill>
                <a:latin typeface="Arial" charset="0"/>
                <a:ea typeface="ＭＳ Ｐゴシック" charset="0"/>
              </a:defRPr>
            </a:lvl6pPr>
            <a:lvl7pPr marL="2971800" indent="-228600" eaLnBrk="0" fontAlgn="base" hangingPunct="0">
              <a:spcBef>
                <a:spcPct val="0"/>
              </a:spcBef>
              <a:spcAft>
                <a:spcPct val="0"/>
              </a:spcAft>
              <a:defRPr sz="800">
                <a:solidFill>
                  <a:schemeClr val="tx1"/>
                </a:solidFill>
                <a:latin typeface="Arial" charset="0"/>
                <a:ea typeface="ＭＳ Ｐゴシック" charset="0"/>
              </a:defRPr>
            </a:lvl7pPr>
            <a:lvl8pPr marL="3429000" indent="-228600" eaLnBrk="0" fontAlgn="base" hangingPunct="0">
              <a:spcBef>
                <a:spcPct val="0"/>
              </a:spcBef>
              <a:spcAft>
                <a:spcPct val="0"/>
              </a:spcAft>
              <a:defRPr sz="800">
                <a:solidFill>
                  <a:schemeClr val="tx1"/>
                </a:solidFill>
                <a:latin typeface="Arial" charset="0"/>
                <a:ea typeface="ＭＳ Ｐゴシック" charset="0"/>
              </a:defRPr>
            </a:lvl8pPr>
            <a:lvl9pPr marL="3886200" indent="-228600" eaLnBrk="0" fontAlgn="base" hangingPunct="0">
              <a:spcBef>
                <a:spcPct val="0"/>
              </a:spcBef>
              <a:spcAft>
                <a:spcPct val="0"/>
              </a:spcAft>
              <a:defRPr sz="800">
                <a:solidFill>
                  <a:schemeClr val="tx1"/>
                </a:solidFill>
                <a:latin typeface="Arial" charset="0"/>
                <a:ea typeface="ＭＳ Ｐゴシック" charset="0"/>
              </a:defRPr>
            </a:lvl9pPr>
          </a:lstStyle>
          <a:p>
            <a:pPr eaLnBrk="1" hangingPunct="1">
              <a:defRPr/>
            </a:pPr>
            <a:r>
              <a:rPr lang="en-US" sz="5400" b="1" dirty="0" smtClean="0">
                <a:solidFill>
                  <a:srgbClr val="B870B8"/>
                </a:solidFill>
              </a:rPr>
              <a:t>+</a:t>
            </a:r>
          </a:p>
        </p:txBody>
      </p:sp>
      <p:sp>
        <p:nvSpPr>
          <p:cNvPr id="8" name="Rectangle 7"/>
          <p:cNvSpPr/>
          <p:nvPr/>
        </p:nvSpPr>
        <p:spPr>
          <a:xfrm>
            <a:off x="4624388" y="228600"/>
            <a:ext cx="2057400" cy="203835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sz="8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8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8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8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8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8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8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8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800">
                <a:solidFill>
                  <a:schemeClr val="tx1"/>
                </a:solidFill>
                <a:latin typeface="Arial" panose="020B0604020202020204" pitchFamily="34" charset="0"/>
                <a:ea typeface="ＭＳ Ｐゴシック" panose="020B0600070205080204" pitchFamily="34" charset="-128"/>
              </a:defRPr>
            </a:lvl9pPr>
          </a:lstStyle>
          <a:p>
            <a:pPr algn="ctr" eaLnBrk="1" hangingPunct="1"/>
            <a:endParaRPr lang="en-US" altLang="en-US" dirty="0">
              <a:solidFill>
                <a:srgbClr val="FFFFFF"/>
              </a:solidFill>
              <a:latin typeface="Rockwell" panose="02060603020205020403" pitchFamily="18" charset="0"/>
            </a:endParaRPr>
          </a:p>
        </p:txBody>
      </p:sp>
      <p:sp>
        <p:nvSpPr>
          <p:cNvPr id="9" name="Rectangle 8"/>
          <p:cNvSpPr/>
          <p:nvPr/>
        </p:nvSpPr>
        <p:spPr>
          <a:xfrm>
            <a:off x="6802438" y="2378075"/>
            <a:ext cx="2057400" cy="203835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sz="8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8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8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8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8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8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8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8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800">
                <a:solidFill>
                  <a:schemeClr val="tx1"/>
                </a:solidFill>
                <a:latin typeface="Arial" panose="020B0604020202020204" pitchFamily="34" charset="0"/>
                <a:ea typeface="ＭＳ Ｐゴシック" panose="020B0600070205080204" pitchFamily="34" charset="-128"/>
              </a:defRPr>
            </a:lvl9pPr>
          </a:lstStyle>
          <a:p>
            <a:pPr algn="ctr" eaLnBrk="1" hangingPunct="1"/>
            <a:endParaRPr lang="en-US" altLang="en-US" dirty="0">
              <a:solidFill>
                <a:srgbClr val="FFFFFF"/>
              </a:solidFill>
              <a:latin typeface="Rockwell" panose="02060603020205020403" pitchFamily="18" charset="0"/>
            </a:endParaRPr>
          </a:p>
        </p:txBody>
      </p:sp>
      <p:sp>
        <p:nvSpPr>
          <p:cNvPr id="2" name="Title 1"/>
          <p:cNvSpPr>
            <a:spLocks noGrp="1"/>
          </p:cNvSpPr>
          <p:nvPr>
            <p:ph type="ctrTitle"/>
          </p:nvPr>
        </p:nvSpPr>
        <p:spPr>
          <a:xfrm>
            <a:off x="4800600" y="4624668"/>
            <a:ext cx="4038600" cy="933450"/>
          </a:xfrm>
        </p:spPr>
        <p:txBody>
          <a:bodyPr>
            <a:normAutofit/>
          </a:bodyPr>
          <a:lstStyle>
            <a:lvl1pPr>
              <a:defRPr sz="2800"/>
            </a:lvl1pPr>
          </a:lstStyle>
          <a:p>
            <a:r>
              <a:rPr lang="en-US" smtClean="0"/>
              <a:t>Click to edit Master title style</a:t>
            </a:r>
            <a:endParaRPr/>
          </a:p>
        </p:txBody>
      </p:sp>
      <p:sp>
        <p:nvSpPr>
          <p:cNvPr id="3" name="Subtitle 2"/>
          <p:cNvSpPr>
            <a:spLocks noGrp="1"/>
          </p:cNvSpPr>
          <p:nvPr>
            <p:ph type="subTitle" idx="1"/>
          </p:nvPr>
        </p:nvSpPr>
        <p:spPr>
          <a:xfrm>
            <a:off x="4800600" y="5562599"/>
            <a:ext cx="4038600" cy="748553"/>
          </a:xfrm>
        </p:spPr>
        <p:txBody>
          <a:bodyPr>
            <a:normAutofit/>
          </a:bodyPr>
          <a:lstStyle>
            <a:lvl1pPr marL="0" indent="0" algn="l">
              <a:spcBef>
                <a:spcPts val="300"/>
              </a:spcBef>
              <a:buNone/>
              <a:defRPr sz="1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10" name="Date Placeholder 3"/>
          <p:cNvSpPr>
            <a:spLocks noGrp="1"/>
          </p:cNvSpPr>
          <p:nvPr>
            <p:ph type="dt" sz="half" idx="10"/>
          </p:nvPr>
        </p:nvSpPr>
        <p:spPr>
          <a:xfrm>
            <a:off x="4800600" y="6426200"/>
            <a:ext cx="1231900" cy="365125"/>
          </a:xfrm>
        </p:spPr>
        <p:txBody>
          <a:bodyPr/>
          <a:lstStyle>
            <a:lvl1pPr algn="l">
              <a:defRPr/>
            </a:lvl1pPr>
          </a:lstStyle>
          <a:p>
            <a:fld id="{72C57D6C-D0B5-4BC3-9A70-7C236A9AA022}" type="datetimeFigureOut">
              <a:rPr lang="en-US" altLang="en-US"/>
              <a:pPr/>
              <a:t>6/20/17</a:t>
            </a:fld>
            <a:endParaRPr lang="en-US" altLang="en-US" dirty="0"/>
          </a:p>
        </p:txBody>
      </p:sp>
      <p:sp>
        <p:nvSpPr>
          <p:cNvPr id="11" name="Footer Placeholder 4"/>
          <p:cNvSpPr>
            <a:spLocks noGrp="1"/>
          </p:cNvSpPr>
          <p:nvPr>
            <p:ph type="ftr" sz="quarter" idx="11"/>
          </p:nvPr>
        </p:nvSpPr>
        <p:spPr>
          <a:xfrm>
            <a:off x="6311900" y="6426200"/>
            <a:ext cx="2616200" cy="365125"/>
          </a:xfrm>
        </p:spPr>
        <p:txBody>
          <a:bodyPr/>
          <a:lstStyle>
            <a:lvl1pPr algn="r">
              <a:defRPr/>
            </a:lvl1pPr>
          </a:lstStyle>
          <a:p>
            <a:endParaRPr lang="en-US" altLang="en-US" dirty="0"/>
          </a:p>
        </p:txBody>
      </p:sp>
    </p:spTree>
    <p:extLst>
      <p:ext uri="{BB962C8B-B14F-4D97-AF65-F5344CB8AC3E}">
        <p14:creationId xmlns:p14="http://schemas.microsoft.com/office/powerpoint/2010/main" val="35275959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sp>
        <p:nvSpPr>
          <p:cNvPr id="7" name="Rectangle 6"/>
          <p:cNvSpPr/>
          <p:nvPr/>
        </p:nvSpPr>
        <p:spPr>
          <a:xfrm>
            <a:off x="8166100" y="282575"/>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sz="8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8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8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8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8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8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8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8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800">
                <a:solidFill>
                  <a:schemeClr val="tx1"/>
                </a:solidFill>
                <a:latin typeface="Arial" panose="020B0604020202020204" pitchFamily="34" charset="0"/>
                <a:ea typeface="ＭＳ Ｐゴシック" panose="020B0600070205080204" pitchFamily="34" charset="-128"/>
              </a:defRPr>
            </a:lvl9pPr>
          </a:lstStyle>
          <a:p>
            <a:pPr algn="ctr" eaLnBrk="1" hangingPunct="1"/>
            <a:endParaRPr lang="en-US" altLang="en-US" dirty="0">
              <a:solidFill>
                <a:srgbClr val="FFFFFF"/>
              </a:solidFill>
              <a:latin typeface="Rockwell" panose="02060603020205020403" pitchFamily="18" charset="0"/>
            </a:endParaRPr>
          </a:p>
        </p:txBody>
      </p:sp>
      <p:sp>
        <p:nvSpPr>
          <p:cNvPr id="8" name="TextBox 7"/>
          <p:cNvSpPr txBox="1">
            <a:spLocks noChangeArrowheads="1"/>
          </p:cNvSpPr>
          <p:nvPr/>
        </p:nvSpPr>
        <p:spPr bwMode="auto">
          <a:xfrm>
            <a:off x="223838" y="228600"/>
            <a:ext cx="260350" cy="5540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lvl1pPr eaLnBrk="0" hangingPunct="0">
              <a:defRPr sz="800">
                <a:solidFill>
                  <a:schemeClr val="tx1"/>
                </a:solidFill>
                <a:latin typeface="Arial" charset="0"/>
                <a:ea typeface="ＭＳ Ｐゴシック" charset="0"/>
                <a:cs typeface="ＭＳ Ｐゴシック" charset="0"/>
              </a:defRPr>
            </a:lvl1pPr>
            <a:lvl2pPr marL="742950" indent="-285750" eaLnBrk="0" hangingPunct="0">
              <a:defRPr sz="800">
                <a:solidFill>
                  <a:schemeClr val="tx1"/>
                </a:solidFill>
                <a:latin typeface="Arial" charset="0"/>
                <a:ea typeface="ＭＳ Ｐゴシック" charset="0"/>
              </a:defRPr>
            </a:lvl2pPr>
            <a:lvl3pPr marL="1143000" indent="-228600" eaLnBrk="0" hangingPunct="0">
              <a:defRPr sz="800">
                <a:solidFill>
                  <a:schemeClr val="tx1"/>
                </a:solidFill>
                <a:latin typeface="Arial" charset="0"/>
                <a:ea typeface="ＭＳ Ｐゴシック" charset="0"/>
              </a:defRPr>
            </a:lvl3pPr>
            <a:lvl4pPr marL="1600200" indent="-228600" eaLnBrk="0" hangingPunct="0">
              <a:defRPr sz="800">
                <a:solidFill>
                  <a:schemeClr val="tx1"/>
                </a:solidFill>
                <a:latin typeface="Arial" charset="0"/>
                <a:ea typeface="ＭＳ Ｐゴシック" charset="0"/>
              </a:defRPr>
            </a:lvl4pPr>
            <a:lvl5pPr marL="2057400" indent="-228600" eaLnBrk="0" hangingPunct="0">
              <a:defRPr sz="800">
                <a:solidFill>
                  <a:schemeClr val="tx1"/>
                </a:solidFill>
                <a:latin typeface="Arial" charset="0"/>
                <a:ea typeface="ＭＳ Ｐゴシック" charset="0"/>
              </a:defRPr>
            </a:lvl5pPr>
            <a:lvl6pPr marL="2514600" indent="-228600" eaLnBrk="0" fontAlgn="base" hangingPunct="0">
              <a:spcBef>
                <a:spcPct val="0"/>
              </a:spcBef>
              <a:spcAft>
                <a:spcPct val="0"/>
              </a:spcAft>
              <a:defRPr sz="800">
                <a:solidFill>
                  <a:schemeClr val="tx1"/>
                </a:solidFill>
                <a:latin typeface="Arial" charset="0"/>
                <a:ea typeface="ＭＳ Ｐゴシック" charset="0"/>
              </a:defRPr>
            </a:lvl6pPr>
            <a:lvl7pPr marL="2971800" indent="-228600" eaLnBrk="0" fontAlgn="base" hangingPunct="0">
              <a:spcBef>
                <a:spcPct val="0"/>
              </a:spcBef>
              <a:spcAft>
                <a:spcPct val="0"/>
              </a:spcAft>
              <a:defRPr sz="800">
                <a:solidFill>
                  <a:schemeClr val="tx1"/>
                </a:solidFill>
                <a:latin typeface="Arial" charset="0"/>
                <a:ea typeface="ＭＳ Ｐゴシック" charset="0"/>
              </a:defRPr>
            </a:lvl7pPr>
            <a:lvl8pPr marL="3429000" indent="-228600" eaLnBrk="0" fontAlgn="base" hangingPunct="0">
              <a:spcBef>
                <a:spcPct val="0"/>
              </a:spcBef>
              <a:spcAft>
                <a:spcPct val="0"/>
              </a:spcAft>
              <a:defRPr sz="800">
                <a:solidFill>
                  <a:schemeClr val="tx1"/>
                </a:solidFill>
                <a:latin typeface="Arial" charset="0"/>
                <a:ea typeface="ＭＳ Ｐゴシック" charset="0"/>
              </a:defRPr>
            </a:lvl8pPr>
            <a:lvl9pPr marL="3886200" indent="-228600" eaLnBrk="0" fontAlgn="base" hangingPunct="0">
              <a:spcBef>
                <a:spcPct val="0"/>
              </a:spcBef>
              <a:spcAft>
                <a:spcPct val="0"/>
              </a:spcAft>
              <a:defRPr sz="800">
                <a:solidFill>
                  <a:schemeClr val="tx1"/>
                </a:solidFill>
                <a:latin typeface="Arial" charset="0"/>
                <a:ea typeface="ＭＳ Ｐゴシック" charset="0"/>
              </a:defRPr>
            </a:lvl9pPr>
          </a:lstStyle>
          <a:p>
            <a:pPr eaLnBrk="1" hangingPunct="1">
              <a:defRPr/>
            </a:pPr>
            <a:r>
              <a:rPr lang="en-US" sz="3600" b="1" dirty="0" smtClean="0">
                <a:solidFill>
                  <a:srgbClr val="B870B8"/>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12" name="Content Placeholder 2"/>
          <p:cNvSpPr>
            <a:spLocks noGrp="1"/>
          </p:cNvSpPr>
          <p:nvPr>
            <p:ph sz="half" idx="17"/>
          </p:nvPr>
        </p:nvSpPr>
        <p:spPr>
          <a:xfrm>
            <a:off x="502920" y="1985963"/>
            <a:ext cx="3657413"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4" name="Content Placeholder 2"/>
          <p:cNvSpPr>
            <a:spLocks noGrp="1"/>
          </p:cNvSpPr>
          <p:nvPr>
            <p:ph sz="half" idx="18"/>
          </p:nvPr>
        </p:nvSpPr>
        <p:spPr>
          <a:xfrm>
            <a:off x="502920" y="4164965"/>
            <a:ext cx="3657413"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5" name="Content Placeholder 2"/>
          <p:cNvSpPr>
            <a:spLocks noGrp="1"/>
          </p:cNvSpPr>
          <p:nvPr>
            <p:ph sz="half" idx="1"/>
          </p:nvPr>
        </p:nvSpPr>
        <p:spPr>
          <a:xfrm>
            <a:off x="4410075" y="1985963"/>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6" name="Content Placeholder 2"/>
          <p:cNvSpPr>
            <a:spLocks noGrp="1"/>
          </p:cNvSpPr>
          <p:nvPr>
            <p:ph sz="half" idx="16"/>
          </p:nvPr>
        </p:nvSpPr>
        <p:spPr>
          <a:xfrm>
            <a:off x="4410075" y="4169664"/>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9" name="Date Placeholder 4"/>
          <p:cNvSpPr>
            <a:spLocks noGrp="1"/>
          </p:cNvSpPr>
          <p:nvPr>
            <p:ph type="dt" sz="half" idx="19"/>
          </p:nvPr>
        </p:nvSpPr>
        <p:spPr/>
        <p:txBody>
          <a:bodyPr/>
          <a:lstStyle>
            <a:lvl1pPr>
              <a:defRPr/>
            </a:lvl1pPr>
          </a:lstStyle>
          <a:p>
            <a:fld id="{3DC7C1BE-F238-422C-8AB7-2D1143738D2F}" type="datetimeFigureOut">
              <a:rPr lang="en-US" altLang="en-US"/>
              <a:pPr/>
              <a:t>6/20/17</a:t>
            </a:fld>
            <a:endParaRPr lang="en-US" altLang="en-US" dirty="0"/>
          </a:p>
        </p:txBody>
      </p:sp>
      <p:sp>
        <p:nvSpPr>
          <p:cNvPr id="10" name="Footer Placeholder 5"/>
          <p:cNvSpPr>
            <a:spLocks noGrp="1"/>
          </p:cNvSpPr>
          <p:nvPr>
            <p:ph type="ftr" sz="quarter" idx="20"/>
          </p:nvPr>
        </p:nvSpPr>
        <p:spPr/>
        <p:txBody>
          <a:bodyPr/>
          <a:lstStyle>
            <a:lvl1pPr>
              <a:defRPr/>
            </a:lvl1pPr>
          </a:lstStyle>
          <a:p>
            <a:endParaRPr lang="en-US" altLang="en-US" dirty="0"/>
          </a:p>
        </p:txBody>
      </p:sp>
      <p:sp>
        <p:nvSpPr>
          <p:cNvPr id="11" name="Slide Number Placeholder 6"/>
          <p:cNvSpPr>
            <a:spLocks noGrp="1"/>
          </p:cNvSpPr>
          <p:nvPr>
            <p:ph type="sldNum" sz="quarter" idx="21"/>
          </p:nvPr>
        </p:nvSpPr>
        <p:spPr/>
        <p:txBody>
          <a:bodyPr/>
          <a:lstStyle>
            <a:lvl1pPr>
              <a:defRPr/>
            </a:lvl1pPr>
          </a:lstStyle>
          <a:p>
            <a:fld id="{271B7AD0-B1C3-4C35-BD61-D2321212C7C1}" type="slidenum">
              <a:rPr lang="en-US" altLang="en-US"/>
              <a:pPr/>
              <a:t>‹#›</a:t>
            </a:fld>
            <a:endParaRPr lang="en-US" altLang="en-US" dirty="0"/>
          </a:p>
        </p:txBody>
      </p:sp>
    </p:spTree>
    <p:extLst>
      <p:ext uri="{BB962C8B-B14F-4D97-AF65-F5344CB8AC3E}">
        <p14:creationId xmlns:p14="http://schemas.microsoft.com/office/powerpoint/2010/main" val="22225653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3" name="Rectangle 2"/>
          <p:cNvSpPr/>
          <p:nvPr/>
        </p:nvSpPr>
        <p:spPr>
          <a:xfrm>
            <a:off x="8166100" y="282575"/>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sz="8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8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8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8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8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8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8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8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800">
                <a:solidFill>
                  <a:schemeClr val="tx1"/>
                </a:solidFill>
                <a:latin typeface="Arial" panose="020B0604020202020204" pitchFamily="34" charset="0"/>
                <a:ea typeface="ＭＳ Ｐゴシック" panose="020B0600070205080204" pitchFamily="34" charset="-128"/>
              </a:defRPr>
            </a:lvl9pPr>
          </a:lstStyle>
          <a:p>
            <a:pPr algn="ctr" eaLnBrk="1" hangingPunct="1"/>
            <a:endParaRPr lang="en-US" altLang="en-US" dirty="0">
              <a:solidFill>
                <a:srgbClr val="FFFFFF"/>
              </a:solidFill>
              <a:latin typeface="Rockwell" panose="02060603020205020403" pitchFamily="18" charset="0"/>
            </a:endParaRPr>
          </a:p>
        </p:txBody>
      </p:sp>
      <p:sp>
        <p:nvSpPr>
          <p:cNvPr id="4" name="TextBox 3"/>
          <p:cNvSpPr txBox="1">
            <a:spLocks noChangeArrowheads="1"/>
          </p:cNvSpPr>
          <p:nvPr/>
        </p:nvSpPr>
        <p:spPr bwMode="auto">
          <a:xfrm>
            <a:off x="223838" y="228600"/>
            <a:ext cx="260350" cy="5540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lvl1pPr eaLnBrk="0" hangingPunct="0">
              <a:defRPr sz="800">
                <a:solidFill>
                  <a:schemeClr val="tx1"/>
                </a:solidFill>
                <a:latin typeface="Arial" charset="0"/>
                <a:ea typeface="ＭＳ Ｐゴシック" charset="0"/>
                <a:cs typeface="ＭＳ Ｐゴシック" charset="0"/>
              </a:defRPr>
            </a:lvl1pPr>
            <a:lvl2pPr marL="742950" indent="-285750" eaLnBrk="0" hangingPunct="0">
              <a:defRPr sz="800">
                <a:solidFill>
                  <a:schemeClr val="tx1"/>
                </a:solidFill>
                <a:latin typeface="Arial" charset="0"/>
                <a:ea typeface="ＭＳ Ｐゴシック" charset="0"/>
              </a:defRPr>
            </a:lvl2pPr>
            <a:lvl3pPr marL="1143000" indent="-228600" eaLnBrk="0" hangingPunct="0">
              <a:defRPr sz="800">
                <a:solidFill>
                  <a:schemeClr val="tx1"/>
                </a:solidFill>
                <a:latin typeface="Arial" charset="0"/>
                <a:ea typeface="ＭＳ Ｐゴシック" charset="0"/>
              </a:defRPr>
            </a:lvl3pPr>
            <a:lvl4pPr marL="1600200" indent="-228600" eaLnBrk="0" hangingPunct="0">
              <a:defRPr sz="800">
                <a:solidFill>
                  <a:schemeClr val="tx1"/>
                </a:solidFill>
                <a:latin typeface="Arial" charset="0"/>
                <a:ea typeface="ＭＳ Ｐゴシック" charset="0"/>
              </a:defRPr>
            </a:lvl4pPr>
            <a:lvl5pPr marL="2057400" indent="-228600" eaLnBrk="0" hangingPunct="0">
              <a:defRPr sz="800">
                <a:solidFill>
                  <a:schemeClr val="tx1"/>
                </a:solidFill>
                <a:latin typeface="Arial" charset="0"/>
                <a:ea typeface="ＭＳ Ｐゴシック" charset="0"/>
              </a:defRPr>
            </a:lvl5pPr>
            <a:lvl6pPr marL="2514600" indent="-228600" eaLnBrk="0" fontAlgn="base" hangingPunct="0">
              <a:spcBef>
                <a:spcPct val="0"/>
              </a:spcBef>
              <a:spcAft>
                <a:spcPct val="0"/>
              </a:spcAft>
              <a:defRPr sz="800">
                <a:solidFill>
                  <a:schemeClr val="tx1"/>
                </a:solidFill>
                <a:latin typeface="Arial" charset="0"/>
                <a:ea typeface="ＭＳ Ｐゴシック" charset="0"/>
              </a:defRPr>
            </a:lvl6pPr>
            <a:lvl7pPr marL="2971800" indent="-228600" eaLnBrk="0" fontAlgn="base" hangingPunct="0">
              <a:spcBef>
                <a:spcPct val="0"/>
              </a:spcBef>
              <a:spcAft>
                <a:spcPct val="0"/>
              </a:spcAft>
              <a:defRPr sz="800">
                <a:solidFill>
                  <a:schemeClr val="tx1"/>
                </a:solidFill>
                <a:latin typeface="Arial" charset="0"/>
                <a:ea typeface="ＭＳ Ｐゴシック" charset="0"/>
              </a:defRPr>
            </a:lvl7pPr>
            <a:lvl8pPr marL="3429000" indent="-228600" eaLnBrk="0" fontAlgn="base" hangingPunct="0">
              <a:spcBef>
                <a:spcPct val="0"/>
              </a:spcBef>
              <a:spcAft>
                <a:spcPct val="0"/>
              </a:spcAft>
              <a:defRPr sz="800">
                <a:solidFill>
                  <a:schemeClr val="tx1"/>
                </a:solidFill>
                <a:latin typeface="Arial" charset="0"/>
                <a:ea typeface="ＭＳ Ｐゴシック" charset="0"/>
              </a:defRPr>
            </a:lvl8pPr>
            <a:lvl9pPr marL="3886200" indent="-228600" eaLnBrk="0" fontAlgn="base" hangingPunct="0">
              <a:spcBef>
                <a:spcPct val="0"/>
              </a:spcBef>
              <a:spcAft>
                <a:spcPct val="0"/>
              </a:spcAft>
              <a:defRPr sz="800">
                <a:solidFill>
                  <a:schemeClr val="tx1"/>
                </a:solidFill>
                <a:latin typeface="Arial" charset="0"/>
                <a:ea typeface="ＭＳ Ｐゴシック" charset="0"/>
              </a:defRPr>
            </a:lvl9pPr>
          </a:lstStyle>
          <a:p>
            <a:pPr eaLnBrk="1" hangingPunct="1">
              <a:defRPr/>
            </a:pPr>
            <a:r>
              <a:rPr lang="en-US" sz="3600" b="1" dirty="0" smtClean="0">
                <a:solidFill>
                  <a:srgbClr val="B870B8"/>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5" name="Date Placeholder 2"/>
          <p:cNvSpPr>
            <a:spLocks noGrp="1"/>
          </p:cNvSpPr>
          <p:nvPr>
            <p:ph type="dt" sz="half" idx="10"/>
          </p:nvPr>
        </p:nvSpPr>
        <p:spPr/>
        <p:txBody>
          <a:bodyPr/>
          <a:lstStyle>
            <a:lvl1pPr>
              <a:defRPr/>
            </a:lvl1pPr>
          </a:lstStyle>
          <a:p>
            <a:fld id="{3F58B5D3-BFA4-44B4-8F5C-1B57CE135BFF}" type="datetimeFigureOut">
              <a:rPr lang="en-US" altLang="en-US"/>
              <a:pPr/>
              <a:t>6/20/17</a:t>
            </a:fld>
            <a:endParaRPr lang="en-US" altLang="en-US" dirty="0"/>
          </a:p>
        </p:txBody>
      </p:sp>
      <p:sp>
        <p:nvSpPr>
          <p:cNvPr id="6" name="Footer Placeholder 3"/>
          <p:cNvSpPr>
            <a:spLocks noGrp="1"/>
          </p:cNvSpPr>
          <p:nvPr>
            <p:ph type="ftr" sz="quarter" idx="11"/>
          </p:nvPr>
        </p:nvSpPr>
        <p:spPr/>
        <p:txBody>
          <a:bodyPr/>
          <a:lstStyle>
            <a:lvl1pPr>
              <a:defRPr/>
            </a:lvl1pPr>
          </a:lstStyle>
          <a:p>
            <a:endParaRPr lang="en-US" altLang="en-US" dirty="0"/>
          </a:p>
        </p:txBody>
      </p:sp>
      <p:sp>
        <p:nvSpPr>
          <p:cNvPr id="7" name="Slide Number Placeholder 4"/>
          <p:cNvSpPr>
            <a:spLocks noGrp="1"/>
          </p:cNvSpPr>
          <p:nvPr>
            <p:ph type="sldNum" sz="quarter" idx="12"/>
          </p:nvPr>
        </p:nvSpPr>
        <p:spPr/>
        <p:txBody>
          <a:bodyPr/>
          <a:lstStyle>
            <a:lvl1pPr>
              <a:defRPr/>
            </a:lvl1pPr>
          </a:lstStyle>
          <a:p>
            <a:fld id="{5144397E-4315-4563-8F0B-D1C54D928F1A}" type="slidenum">
              <a:rPr lang="en-US" altLang="en-US"/>
              <a:pPr/>
              <a:t>‹#›</a:t>
            </a:fld>
            <a:endParaRPr lang="en-US" altLang="en-US" dirty="0"/>
          </a:p>
        </p:txBody>
      </p:sp>
    </p:spTree>
    <p:extLst>
      <p:ext uri="{BB962C8B-B14F-4D97-AF65-F5344CB8AC3E}">
        <p14:creationId xmlns:p14="http://schemas.microsoft.com/office/powerpoint/2010/main" val="23064021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
        <p:nvSpPr>
          <p:cNvPr id="2" name="Rectangle 1"/>
          <p:cNvSpPr/>
          <p:nvPr/>
        </p:nvSpPr>
        <p:spPr>
          <a:xfrm>
            <a:off x="8166100" y="282575"/>
            <a:ext cx="685800" cy="3016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sz="8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8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8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8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8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8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8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8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800">
                <a:solidFill>
                  <a:schemeClr val="tx1"/>
                </a:solidFill>
                <a:latin typeface="Arial" panose="020B0604020202020204" pitchFamily="34" charset="0"/>
                <a:ea typeface="ＭＳ Ｐゴシック" panose="020B0600070205080204" pitchFamily="34" charset="-128"/>
              </a:defRPr>
            </a:lvl9pPr>
          </a:lstStyle>
          <a:p>
            <a:pPr algn="ctr" eaLnBrk="1" hangingPunct="1"/>
            <a:endParaRPr lang="en-US" altLang="en-US" dirty="0">
              <a:solidFill>
                <a:srgbClr val="FFFFFF"/>
              </a:solidFill>
              <a:latin typeface="Rockwell" panose="02060603020205020403" pitchFamily="18" charset="0"/>
            </a:endParaRPr>
          </a:p>
        </p:txBody>
      </p:sp>
      <p:sp>
        <p:nvSpPr>
          <p:cNvPr id="3" name="Date Placeholder 1"/>
          <p:cNvSpPr>
            <a:spLocks noGrp="1"/>
          </p:cNvSpPr>
          <p:nvPr>
            <p:ph type="dt" sz="half" idx="10"/>
          </p:nvPr>
        </p:nvSpPr>
        <p:spPr/>
        <p:txBody>
          <a:bodyPr/>
          <a:lstStyle>
            <a:lvl1pPr>
              <a:defRPr/>
            </a:lvl1pPr>
          </a:lstStyle>
          <a:p>
            <a:fld id="{7578D266-9AC4-4E48-AFF5-45E642EE523D}" type="datetimeFigureOut">
              <a:rPr lang="en-US" altLang="en-US"/>
              <a:pPr/>
              <a:t>6/20/17</a:t>
            </a:fld>
            <a:endParaRPr lang="en-US" altLang="en-US" dirty="0"/>
          </a:p>
        </p:txBody>
      </p:sp>
      <p:sp>
        <p:nvSpPr>
          <p:cNvPr id="4" name="Footer Placeholder 2"/>
          <p:cNvSpPr>
            <a:spLocks noGrp="1"/>
          </p:cNvSpPr>
          <p:nvPr>
            <p:ph type="ftr" sz="quarter" idx="11"/>
          </p:nvPr>
        </p:nvSpPr>
        <p:spPr/>
        <p:txBody>
          <a:bodyPr/>
          <a:lstStyle>
            <a:lvl1pPr>
              <a:defRPr/>
            </a:lvl1pPr>
          </a:lstStyle>
          <a:p>
            <a:endParaRPr lang="en-US" altLang="en-US" dirty="0"/>
          </a:p>
        </p:txBody>
      </p:sp>
      <p:sp>
        <p:nvSpPr>
          <p:cNvPr id="5" name="Slide Number Placeholder 3"/>
          <p:cNvSpPr>
            <a:spLocks noGrp="1"/>
          </p:cNvSpPr>
          <p:nvPr>
            <p:ph type="sldNum" sz="quarter" idx="12"/>
          </p:nvPr>
        </p:nvSpPr>
        <p:spPr/>
        <p:txBody>
          <a:bodyPr/>
          <a:lstStyle>
            <a:lvl1pPr>
              <a:defRPr/>
            </a:lvl1pPr>
          </a:lstStyle>
          <a:p>
            <a:fld id="{739615EB-2521-403E-BFC4-FB5395533D1C}" type="slidenum">
              <a:rPr lang="en-US" altLang="en-US"/>
              <a:pPr/>
              <a:t>‹#›</a:t>
            </a:fld>
            <a:endParaRPr lang="en-US" altLang="en-US" dirty="0"/>
          </a:p>
        </p:txBody>
      </p:sp>
    </p:spTree>
    <p:extLst>
      <p:ext uri="{BB962C8B-B14F-4D97-AF65-F5344CB8AC3E}">
        <p14:creationId xmlns:p14="http://schemas.microsoft.com/office/powerpoint/2010/main" val="188664255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Rectangle 4"/>
          <p:cNvSpPr/>
          <p:nvPr/>
        </p:nvSpPr>
        <p:spPr>
          <a:xfrm>
            <a:off x="282575" y="228600"/>
            <a:ext cx="3451225"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sz="8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8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8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8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8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8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8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8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800">
                <a:solidFill>
                  <a:schemeClr val="tx1"/>
                </a:solidFill>
                <a:latin typeface="Arial" panose="020B0604020202020204" pitchFamily="34" charset="0"/>
                <a:ea typeface="ＭＳ Ｐゴシック" panose="020B0600070205080204" pitchFamily="34" charset="-128"/>
              </a:defRPr>
            </a:lvl9pPr>
          </a:lstStyle>
          <a:p>
            <a:pPr algn="ctr" eaLnBrk="1" hangingPunct="1"/>
            <a:endParaRPr lang="en-US" altLang="en-US" dirty="0">
              <a:solidFill>
                <a:srgbClr val="FFFFFF"/>
              </a:solidFill>
              <a:latin typeface="Rockwell" panose="02060603020205020403" pitchFamily="18" charset="0"/>
            </a:endParaRPr>
          </a:p>
        </p:txBody>
      </p:sp>
      <p:sp>
        <p:nvSpPr>
          <p:cNvPr id="6" name="TextBox 5"/>
          <p:cNvSpPr txBox="1">
            <a:spLocks noChangeArrowheads="1"/>
          </p:cNvSpPr>
          <p:nvPr/>
        </p:nvSpPr>
        <p:spPr bwMode="auto">
          <a:xfrm>
            <a:off x="425450" y="174625"/>
            <a:ext cx="412750" cy="8318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lvl1pPr eaLnBrk="0" hangingPunct="0">
              <a:defRPr sz="800">
                <a:solidFill>
                  <a:schemeClr val="tx1"/>
                </a:solidFill>
                <a:latin typeface="Arial" charset="0"/>
                <a:ea typeface="ＭＳ Ｐゴシック" charset="0"/>
                <a:cs typeface="ＭＳ Ｐゴシック" charset="0"/>
              </a:defRPr>
            </a:lvl1pPr>
            <a:lvl2pPr marL="742950" indent="-285750" eaLnBrk="0" hangingPunct="0">
              <a:defRPr sz="800">
                <a:solidFill>
                  <a:schemeClr val="tx1"/>
                </a:solidFill>
                <a:latin typeface="Arial" charset="0"/>
                <a:ea typeface="ＭＳ Ｐゴシック" charset="0"/>
              </a:defRPr>
            </a:lvl2pPr>
            <a:lvl3pPr marL="1143000" indent="-228600" eaLnBrk="0" hangingPunct="0">
              <a:defRPr sz="800">
                <a:solidFill>
                  <a:schemeClr val="tx1"/>
                </a:solidFill>
                <a:latin typeface="Arial" charset="0"/>
                <a:ea typeface="ＭＳ Ｐゴシック" charset="0"/>
              </a:defRPr>
            </a:lvl3pPr>
            <a:lvl4pPr marL="1600200" indent="-228600" eaLnBrk="0" hangingPunct="0">
              <a:defRPr sz="800">
                <a:solidFill>
                  <a:schemeClr val="tx1"/>
                </a:solidFill>
                <a:latin typeface="Arial" charset="0"/>
                <a:ea typeface="ＭＳ Ｐゴシック" charset="0"/>
              </a:defRPr>
            </a:lvl4pPr>
            <a:lvl5pPr marL="2057400" indent="-228600" eaLnBrk="0" hangingPunct="0">
              <a:defRPr sz="800">
                <a:solidFill>
                  <a:schemeClr val="tx1"/>
                </a:solidFill>
                <a:latin typeface="Arial" charset="0"/>
                <a:ea typeface="ＭＳ Ｐゴシック" charset="0"/>
              </a:defRPr>
            </a:lvl5pPr>
            <a:lvl6pPr marL="2514600" indent="-228600" eaLnBrk="0" fontAlgn="base" hangingPunct="0">
              <a:spcBef>
                <a:spcPct val="0"/>
              </a:spcBef>
              <a:spcAft>
                <a:spcPct val="0"/>
              </a:spcAft>
              <a:defRPr sz="800">
                <a:solidFill>
                  <a:schemeClr val="tx1"/>
                </a:solidFill>
                <a:latin typeface="Arial" charset="0"/>
                <a:ea typeface="ＭＳ Ｐゴシック" charset="0"/>
              </a:defRPr>
            </a:lvl6pPr>
            <a:lvl7pPr marL="2971800" indent="-228600" eaLnBrk="0" fontAlgn="base" hangingPunct="0">
              <a:spcBef>
                <a:spcPct val="0"/>
              </a:spcBef>
              <a:spcAft>
                <a:spcPct val="0"/>
              </a:spcAft>
              <a:defRPr sz="800">
                <a:solidFill>
                  <a:schemeClr val="tx1"/>
                </a:solidFill>
                <a:latin typeface="Arial" charset="0"/>
                <a:ea typeface="ＭＳ Ｐゴシック" charset="0"/>
              </a:defRPr>
            </a:lvl7pPr>
            <a:lvl8pPr marL="3429000" indent="-228600" eaLnBrk="0" fontAlgn="base" hangingPunct="0">
              <a:spcBef>
                <a:spcPct val="0"/>
              </a:spcBef>
              <a:spcAft>
                <a:spcPct val="0"/>
              </a:spcAft>
              <a:defRPr sz="800">
                <a:solidFill>
                  <a:schemeClr val="tx1"/>
                </a:solidFill>
                <a:latin typeface="Arial" charset="0"/>
                <a:ea typeface="ＭＳ Ｐゴシック" charset="0"/>
              </a:defRPr>
            </a:lvl8pPr>
            <a:lvl9pPr marL="3886200" indent="-228600" eaLnBrk="0" fontAlgn="base" hangingPunct="0">
              <a:spcBef>
                <a:spcPct val="0"/>
              </a:spcBef>
              <a:spcAft>
                <a:spcPct val="0"/>
              </a:spcAft>
              <a:defRPr sz="800">
                <a:solidFill>
                  <a:schemeClr val="tx1"/>
                </a:solidFill>
                <a:latin typeface="Arial" charset="0"/>
                <a:ea typeface="ＭＳ Ｐゴシック" charset="0"/>
              </a:defRPr>
            </a:lvl9pPr>
          </a:lstStyle>
          <a:p>
            <a:pPr eaLnBrk="1" hangingPunct="1">
              <a:defRPr/>
            </a:pPr>
            <a:r>
              <a:rPr lang="en-US" sz="5400" b="1" dirty="0" smtClean="0">
                <a:solidFill>
                  <a:srgbClr val="B870B8"/>
                </a:solidFill>
              </a:rPr>
              <a:t>+</a:t>
            </a:r>
          </a:p>
        </p:txBody>
      </p:sp>
      <p:sp>
        <p:nvSpPr>
          <p:cNvPr id="2" name="Title 1"/>
          <p:cNvSpPr>
            <a:spLocks noGrp="1"/>
          </p:cNvSpPr>
          <p:nvPr>
            <p:ph type="title"/>
          </p:nvPr>
        </p:nvSpPr>
        <p:spPr>
          <a:xfrm>
            <a:off x="380555" y="2571750"/>
            <a:ext cx="3255264" cy="1162050"/>
          </a:xfrm>
        </p:spPr>
        <p:txBody>
          <a:bodyPr anchor="b">
            <a:normAutofit/>
          </a:bodyPr>
          <a:lstStyle>
            <a:lvl1pPr algn="l">
              <a:defRPr sz="2600" b="0">
                <a:solidFill>
                  <a:schemeClr val="bg1"/>
                </a:solidFill>
              </a:defRPr>
            </a:lvl1pPr>
          </a:lstStyle>
          <a:p>
            <a:r>
              <a:rPr lang="en-US" smtClean="0"/>
              <a:t>Click to edit Master title style</a:t>
            </a:r>
            <a:endParaRPr dirty="0"/>
          </a:p>
        </p:txBody>
      </p:sp>
      <p:sp>
        <p:nvSpPr>
          <p:cNvPr id="3" name="Content Placeholder 2"/>
          <p:cNvSpPr>
            <a:spLocks noGrp="1"/>
          </p:cNvSpPr>
          <p:nvPr>
            <p:ph idx="1"/>
          </p:nvPr>
        </p:nvSpPr>
        <p:spPr>
          <a:xfrm>
            <a:off x="4168775" y="273050"/>
            <a:ext cx="4597399" cy="5853113"/>
          </a:xfrm>
        </p:spPr>
        <p:txBody>
          <a:bodyPr>
            <a:normAutofit/>
          </a:bodyPr>
          <a:lstStyle>
            <a:lvl1pPr>
              <a:defRPr sz="1800"/>
            </a:lvl1pPr>
            <a:lvl2pPr>
              <a:defRPr sz="18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381093" y="3733800"/>
            <a:ext cx="3255264" cy="2392363"/>
          </a:xfrm>
        </p:spPr>
        <p:txBody>
          <a:bodyPr/>
          <a:lstStyle>
            <a:lvl1pPr marL="0" indent="0">
              <a:spcBef>
                <a:spcPts val="6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a:xfrm>
            <a:off x="7391400" y="6423025"/>
            <a:ext cx="1536700" cy="365125"/>
          </a:xfrm>
        </p:spPr>
        <p:txBody>
          <a:bodyPr/>
          <a:lstStyle>
            <a:lvl1pPr>
              <a:defRPr/>
            </a:lvl1pPr>
          </a:lstStyle>
          <a:p>
            <a:fld id="{59E18B4C-9CCC-4DD3-9E5C-50D56DCA0DDC}" type="datetimeFigureOut">
              <a:rPr lang="en-US" altLang="en-US"/>
              <a:pPr/>
              <a:t>6/20/17</a:t>
            </a:fld>
            <a:endParaRPr lang="en-US" altLang="en-US" dirty="0"/>
          </a:p>
        </p:txBody>
      </p:sp>
      <p:sp>
        <p:nvSpPr>
          <p:cNvPr id="8" name="Footer Placeholder 5"/>
          <p:cNvSpPr>
            <a:spLocks noGrp="1"/>
          </p:cNvSpPr>
          <p:nvPr>
            <p:ph type="ftr" sz="quarter" idx="11"/>
          </p:nvPr>
        </p:nvSpPr>
        <p:spPr>
          <a:xfrm>
            <a:off x="3859213" y="6423025"/>
            <a:ext cx="3316287" cy="365125"/>
          </a:xfrm>
        </p:spPr>
        <p:txBody>
          <a:bodyPr/>
          <a:lstStyle>
            <a:lvl1pPr>
              <a:defRPr/>
            </a:lvl1pPr>
          </a:lstStyle>
          <a:p>
            <a:endParaRPr lang="en-US" altLang="en-US" dirty="0"/>
          </a:p>
        </p:txBody>
      </p:sp>
    </p:spTree>
    <p:extLst>
      <p:ext uri="{BB962C8B-B14F-4D97-AF65-F5344CB8AC3E}">
        <p14:creationId xmlns:p14="http://schemas.microsoft.com/office/powerpoint/2010/main" val="88906485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Rectangle 4"/>
          <p:cNvSpPr/>
          <p:nvPr/>
        </p:nvSpPr>
        <p:spPr>
          <a:xfrm>
            <a:off x="8166100" y="282575"/>
            <a:ext cx="685800" cy="3016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sz="8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8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8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8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8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8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8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8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800">
                <a:solidFill>
                  <a:schemeClr val="tx1"/>
                </a:solidFill>
                <a:latin typeface="Arial" panose="020B0604020202020204" pitchFamily="34" charset="0"/>
                <a:ea typeface="ＭＳ Ｐゴシック" panose="020B0600070205080204" pitchFamily="34" charset="-128"/>
              </a:defRPr>
            </a:lvl9pPr>
          </a:lstStyle>
          <a:p>
            <a:pPr algn="ctr" eaLnBrk="1" hangingPunct="1"/>
            <a:endParaRPr lang="en-US" altLang="en-US" dirty="0">
              <a:solidFill>
                <a:srgbClr val="FFFFFF"/>
              </a:solidFill>
              <a:latin typeface="Rockwell" panose="02060603020205020403" pitchFamily="18" charset="0"/>
            </a:endParaRPr>
          </a:p>
        </p:txBody>
      </p:sp>
      <p:sp>
        <p:nvSpPr>
          <p:cNvPr id="6" name="TextBox 5"/>
          <p:cNvSpPr txBox="1">
            <a:spLocks noChangeArrowheads="1"/>
          </p:cNvSpPr>
          <p:nvPr/>
        </p:nvSpPr>
        <p:spPr bwMode="auto">
          <a:xfrm>
            <a:off x="3989388" y="3370263"/>
            <a:ext cx="220662" cy="36988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lvl1pPr eaLnBrk="0" hangingPunct="0">
              <a:defRPr sz="800">
                <a:solidFill>
                  <a:schemeClr val="tx1"/>
                </a:solidFill>
                <a:latin typeface="Arial" charset="0"/>
                <a:ea typeface="ＭＳ Ｐゴシック" charset="0"/>
                <a:cs typeface="ＭＳ Ｐゴシック" charset="0"/>
              </a:defRPr>
            </a:lvl1pPr>
            <a:lvl2pPr marL="742950" indent="-285750" eaLnBrk="0" hangingPunct="0">
              <a:defRPr sz="800">
                <a:solidFill>
                  <a:schemeClr val="tx1"/>
                </a:solidFill>
                <a:latin typeface="Arial" charset="0"/>
                <a:ea typeface="ＭＳ Ｐゴシック" charset="0"/>
              </a:defRPr>
            </a:lvl2pPr>
            <a:lvl3pPr marL="1143000" indent="-228600" eaLnBrk="0" hangingPunct="0">
              <a:defRPr sz="800">
                <a:solidFill>
                  <a:schemeClr val="tx1"/>
                </a:solidFill>
                <a:latin typeface="Arial" charset="0"/>
                <a:ea typeface="ＭＳ Ｐゴシック" charset="0"/>
              </a:defRPr>
            </a:lvl3pPr>
            <a:lvl4pPr marL="1600200" indent="-228600" eaLnBrk="0" hangingPunct="0">
              <a:defRPr sz="800">
                <a:solidFill>
                  <a:schemeClr val="tx1"/>
                </a:solidFill>
                <a:latin typeface="Arial" charset="0"/>
                <a:ea typeface="ＭＳ Ｐゴシック" charset="0"/>
              </a:defRPr>
            </a:lvl4pPr>
            <a:lvl5pPr marL="2057400" indent="-228600" eaLnBrk="0" hangingPunct="0">
              <a:defRPr sz="800">
                <a:solidFill>
                  <a:schemeClr val="tx1"/>
                </a:solidFill>
                <a:latin typeface="Arial" charset="0"/>
                <a:ea typeface="ＭＳ Ｐゴシック" charset="0"/>
              </a:defRPr>
            </a:lvl5pPr>
            <a:lvl6pPr marL="2514600" indent="-228600" eaLnBrk="0" fontAlgn="base" hangingPunct="0">
              <a:spcBef>
                <a:spcPct val="0"/>
              </a:spcBef>
              <a:spcAft>
                <a:spcPct val="0"/>
              </a:spcAft>
              <a:defRPr sz="800">
                <a:solidFill>
                  <a:schemeClr val="tx1"/>
                </a:solidFill>
                <a:latin typeface="Arial" charset="0"/>
                <a:ea typeface="ＭＳ Ｐゴシック" charset="0"/>
              </a:defRPr>
            </a:lvl6pPr>
            <a:lvl7pPr marL="2971800" indent="-228600" eaLnBrk="0" fontAlgn="base" hangingPunct="0">
              <a:spcBef>
                <a:spcPct val="0"/>
              </a:spcBef>
              <a:spcAft>
                <a:spcPct val="0"/>
              </a:spcAft>
              <a:defRPr sz="800">
                <a:solidFill>
                  <a:schemeClr val="tx1"/>
                </a:solidFill>
                <a:latin typeface="Arial" charset="0"/>
                <a:ea typeface="ＭＳ Ｐゴシック" charset="0"/>
              </a:defRPr>
            </a:lvl7pPr>
            <a:lvl8pPr marL="3429000" indent="-228600" eaLnBrk="0" fontAlgn="base" hangingPunct="0">
              <a:spcBef>
                <a:spcPct val="0"/>
              </a:spcBef>
              <a:spcAft>
                <a:spcPct val="0"/>
              </a:spcAft>
              <a:defRPr sz="800">
                <a:solidFill>
                  <a:schemeClr val="tx1"/>
                </a:solidFill>
                <a:latin typeface="Arial" charset="0"/>
                <a:ea typeface="ＭＳ Ｐゴシック" charset="0"/>
              </a:defRPr>
            </a:lvl8pPr>
            <a:lvl9pPr marL="3886200" indent="-228600" eaLnBrk="0" fontAlgn="base" hangingPunct="0">
              <a:spcBef>
                <a:spcPct val="0"/>
              </a:spcBef>
              <a:spcAft>
                <a:spcPct val="0"/>
              </a:spcAft>
              <a:defRPr sz="800">
                <a:solidFill>
                  <a:schemeClr val="tx1"/>
                </a:solidFill>
                <a:latin typeface="Arial" charset="0"/>
                <a:ea typeface="ＭＳ Ｐゴシック" charset="0"/>
              </a:defRPr>
            </a:lvl9pPr>
          </a:lstStyle>
          <a:p>
            <a:pPr eaLnBrk="1" hangingPunct="1">
              <a:defRPr/>
            </a:pPr>
            <a:r>
              <a:rPr lang="en-US" sz="2400" b="1" dirty="0" smtClean="0">
                <a:solidFill>
                  <a:srgbClr val="B870B8"/>
                </a:solidFill>
              </a:rPr>
              <a:t>+ </a:t>
            </a:r>
          </a:p>
        </p:txBody>
      </p:sp>
      <p:sp>
        <p:nvSpPr>
          <p:cNvPr id="2" name="Title 1"/>
          <p:cNvSpPr>
            <a:spLocks noGrp="1"/>
          </p:cNvSpPr>
          <p:nvPr>
            <p:ph type="title"/>
          </p:nvPr>
        </p:nvSpPr>
        <p:spPr>
          <a:xfrm>
            <a:off x="4169404" y="3124200"/>
            <a:ext cx="3898272" cy="871538"/>
          </a:xfrm>
        </p:spPr>
        <p:txBody>
          <a:bodyPr anchor="b">
            <a:normAutofit/>
          </a:bodyPr>
          <a:lstStyle>
            <a:lvl1pPr algn="l">
              <a:defRPr sz="2600" b="0"/>
            </a:lvl1pPr>
          </a:lstStyle>
          <a:p>
            <a:r>
              <a:rPr lang="en-US" smtClean="0"/>
              <a:t>Click to edit Master title style</a:t>
            </a:r>
            <a:endParaRPr/>
          </a:p>
        </p:txBody>
      </p:sp>
      <p:sp>
        <p:nvSpPr>
          <p:cNvPr id="3" name="Picture Placeholder 2"/>
          <p:cNvSpPr>
            <a:spLocks noGrp="1"/>
          </p:cNvSpPr>
          <p:nvPr>
            <p:ph type="pic" idx="1"/>
          </p:nvPr>
        </p:nvSpPr>
        <p:spPr>
          <a:xfrm>
            <a:off x="277906" y="228600"/>
            <a:ext cx="3460658" cy="6345238"/>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Drag picture to placeholder or click icon to add</a:t>
            </a:r>
            <a:endParaRPr noProof="0" dirty="0"/>
          </a:p>
        </p:txBody>
      </p:sp>
      <p:sp>
        <p:nvSpPr>
          <p:cNvPr id="4" name="Text Placeholder 3"/>
          <p:cNvSpPr>
            <a:spLocks noGrp="1"/>
          </p:cNvSpPr>
          <p:nvPr>
            <p:ph type="body" sz="half" idx="2"/>
          </p:nvPr>
        </p:nvSpPr>
        <p:spPr>
          <a:xfrm>
            <a:off x="4169404" y="3995737"/>
            <a:ext cx="3898272" cy="2147888"/>
          </a:xfrm>
        </p:spPr>
        <p:txBody>
          <a:bodyPr/>
          <a:lstStyle>
            <a:lvl1pPr marL="0" indent="0">
              <a:spcBef>
                <a:spcPts val="6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a:xfrm>
            <a:off x="7391400" y="6423025"/>
            <a:ext cx="1536700" cy="365125"/>
          </a:xfrm>
        </p:spPr>
        <p:txBody>
          <a:bodyPr/>
          <a:lstStyle>
            <a:lvl1pPr>
              <a:defRPr/>
            </a:lvl1pPr>
          </a:lstStyle>
          <a:p>
            <a:fld id="{ADC0051D-C0F9-4CD1-BB44-6E1AE786205D}" type="datetimeFigureOut">
              <a:rPr lang="en-US" altLang="en-US"/>
              <a:pPr/>
              <a:t>6/20/17</a:t>
            </a:fld>
            <a:endParaRPr lang="en-US" altLang="en-US" dirty="0"/>
          </a:p>
        </p:txBody>
      </p:sp>
      <p:sp>
        <p:nvSpPr>
          <p:cNvPr id="8" name="Footer Placeholder 5"/>
          <p:cNvSpPr>
            <a:spLocks noGrp="1"/>
          </p:cNvSpPr>
          <p:nvPr>
            <p:ph type="ftr" sz="quarter" idx="11"/>
          </p:nvPr>
        </p:nvSpPr>
        <p:spPr>
          <a:xfrm>
            <a:off x="4191000" y="6423025"/>
            <a:ext cx="3005138" cy="365125"/>
          </a:xfrm>
        </p:spPr>
        <p:txBody>
          <a:bodyPr/>
          <a:lstStyle>
            <a:lvl1pPr>
              <a:defRPr/>
            </a:lvl1pPr>
          </a:lstStyle>
          <a:p>
            <a:endParaRPr lang="en-US" altLang="en-US" dirty="0"/>
          </a:p>
        </p:txBody>
      </p:sp>
      <p:sp>
        <p:nvSpPr>
          <p:cNvPr id="9" name="Slide Number Placeholder 6"/>
          <p:cNvSpPr>
            <a:spLocks noGrp="1"/>
          </p:cNvSpPr>
          <p:nvPr>
            <p:ph type="sldNum" sz="quarter" idx="12"/>
          </p:nvPr>
        </p:nvSpPr>
        <p:spPr/>
        <p:txBody>
          <a:bodyPr/>
          <a:lstStyle>
            <a:lvl1pPr>
              <a:defRPr/>
            </a:lvl1pPr>
          </a:lstStyle>
          <a:p>
            <a:fld id="{A318634A-4A77-4C2D-AFD1-8EF3D1DD22A5}" type="slidenum">
              <a:rPr lang="en-US" altLang="en-US"/>
              <a:pPr/>
              <a:t>‹#›</a:t>
            </a:fld>
            <a:endParaRPr lang="en-US" altLang="en-US" dirty="0"/>
          </a:p>
        </p:txBody>
      </p:sp>
    </p:spTree>
    <p:extLst>
      <p:ext uri="{BB962C8B-B14F-4D97-AF65-F5344CB8AC3E}">
        <p14:creationId xmlns:p14="http://schemas.microsoft.com/office/powerpoint/2010/main" val="95698822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sp>
        <p:nvSpPr>
          <p:cNvPr id="5" name="Rectangle 4"/>
          <p:cNvSpPr/>
          <p:nvPr/>
        </p:nvSpPr>
        <p:spPr>
          <a:xfrm>
            <a:off x="6802438" y="228600"/>
            <a:ext cx="2057400" cy="203835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sz="8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8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8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8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8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8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8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8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800">
                <a:solidFill>
                  <a:schemeClr val="tx1"/>
                </a:solidFill>
                <a:latin typeface="Arial" panose="020B0604020202020204" pitchFamily="34" charset="0"/>
                <a:ea typeface="ＭＳ Ｐゴシック" panose="020B0600070205080204" pitchFamily="34" charset="-128"/>
              </a:defRPr>
            </a:lvl9pPr>
          </a:lstStyle>
          <a:p>
            <a:pPr algn="ctr" eaLnBrk="1" hangingPunct="1"/>
            <a:endParaRPr lang="en-US" altLang="en-US" dirty="0">
              <a:solidFill>
                <a:srgbClr val="FFFFFF"/>
              </a:solidFill>
              <a:latin typeface="Rockwell" panose="02060603020205020403" pitchFamily="18" charset="0"/>
            </a:endParaRPr>
          </a:p>
        </p:txBody>
      </p:sp>
      <p:sp>
        <p:nvSpPr>
          <p:cNvPr id="6" name="Rectangle 5"/>
          <p:cNvSpPr/>
          <p:nvPr/>
        </p:nvSpPr>
        <p:spPr>
          <a:xfrm>
            <a:off x="6802438" y="2378075"/>
            <a:ext cx="2057400" cy="20383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sz="8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8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8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8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8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8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8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8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800">
                <a:solidFill>
                  <a:schemeClr val="tx1"/>
                </a:solidFill>
                <a:latin typeface="Arial" panose="020B0604020202020204" pitchFamily="34" charset="0"/>
                <a:ea typeface="ＭＳ Ｐゴシック" panose="020B0600070205080204" pitchFamily="34" charset="-128"/>
              </a:defRPr>
            </a:lvl9pPr>
          </a:lstStyle>
          <a:p>
            <a:pPr algn="ctr" eaLnBrk="1" hangingPunct="1"/>
            <a:endParaRPr lang="en-US" altLang="en-US" dirty="0">
              <a:solidFill>
                <a:srgbClr val="FFFFFF"/>
              </a:solidFill>
              <a:latin typeface="Rockwell" panose="02060603020205020403" pitchFamily="18" charset="0"/>
            </a:endParaRPr>
          </a:p>
        </p:txBody>
      </p:sp>
      <p:sp>
        <p:nvSpPr>
          <p:cNvPr id="7" name="TextBox 6"/>
          <p:cNvSpPr txBox="1">
            <a:spLocks noChangeArrowheads="1"/>
          </p:cNvSpPr>
          <p:nvPr/>
        </p:nvSpPr>
        <p:spPr bwMode="auto">
          <a:xfrm>
            <a:off x="327025" y="4632325"/>
            <a:ext cx="220663" cy="3698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lvl1pPr eaLnBrk="0" hangingPunct="0">
              <a:defRPr sz="800">
                <a:solidFill>
                  <a:schemeClr val="tx1"/>
                </a:solidFill>
                <a:latin typeface="Arial" charset="0"/>
                <a:ea typeface="ＭＳ Ｐゴシック" charset="0"/>
                <a:cs typeface="ＭＳ Ｐゴシック" charset="0"/>
              </a:defRPr>
            </a:lvl1pPr>
            <a:lvl2pPr marL="742950" indent="-285750" eaLnBrk="0" hangingPunct="0">
              <a:defRPr sz="800">
                <a:solidFill>
                  <a:schemeClr val="tx1"/>
                </a:solidFill>
                <a:latin typeface="Arial" charset="0"/>
                <a:ea typeface="ＭＳ Ｐゴシック" charset="0"/>
              </a:defRPr>
            </a:lvl2pPr>
            <a:lvl3pPr marL="1143000" indent="-228600" eaLnBrk="0" hangingPunct="0">
              <a:defRPr sz="800">
                <a:solidFill>
                  <a:schemeClr val="tx1"/>
                </a:solidFill>
                <a:latin typeface="Arial" charset="0"/>
                <a:ea typeface="ＭＳ Ｐゴシック" charset="0"/>
              </a:defRPr>
            </a:lvl3pPr>
            <a:lvl4pPr marL="1600200" indent="-228600" eaLnBrk="0" hangingPunct="0">
              <a:defRPr sz="800">
                <a:solidFill>
                  <a:schemeClr val="tx1"/>
                </a:solidFill>
                <a:latin typeface="Arial" charset="0"/>
                <a:ea typeface="ＭＳ Ｐゴシック" charset="0"/>
              </a:defRPr>
            </a:lvl4pPr>
            <a:lvl5pPr marL="2057400" indent="-228600" eaLnBrk="0" hangingPunct="0">
              <a:defRPr sz="800">
                <a:solidFill>
                  <a:schemeClr val="tx1"/>
                </a:solidFill>
                <a:latin typeface="Arial" charset="0"/>
                <a:ea typeface="ＭＳ Ｐゴシック" charset="0"/>
              </a:defRPr>
            </a:lvl5pPr>
            <a:lvl6pPr marL="2514600" indent="-228600" eaLnBrk="0" fontAlgn="base" hangingPunct="0">
              <a:spcBef>
                <a:spcPct val="0"/>
              </a:spcBef>
              <a:spcAft>
                <a:spcPct val="0"/>
              </a:spcAft>
              <a:defRPr sz="800">
                <a:solidFill>
                  <a:schemeClr val="tx1"/>
                </a:solidFill>
                <a:latin typeface="Arial" charset="0"/>
                <a:ea typeface="ＭＳ Ｐゴシック" charset="0"/>
              </a:defRPr>
            </a:lvl6pPr>
            <a:lvl7pPr marL="2971800" indent="-228600" eaLnBrk="0" fontAlgn="base" hangingPunct="0">
              <a:spcBef>
                <a:spcPct val="0"/>
              </a:spcBef>
              <a:spcAft>
                <a:spcPct val="0"/>
              </a:spcAft>
              <a:defRPr sz="800">
                <a:solidFill>
                  <a:schemeClr val="tx1"/>
                </a:solidFill>
                <a:latin typeface="Arial" charset="0"/>
                <a:ea typeface="ＭＳ Ｐゴシック" charset="0"/>
              </a:defRPr>
            </a:lvl7pPr>
            <a:lvl8pPr marL="3429000" indent="-228600" eaLnBrk="0" fontAlgn="base" hangingPunct="0">
              <a:spcBef>
                <a:spcPct val="0"/>
              </a:spcBef>
              <a:spcAft>
                <a:spcPct val="0"/>
              </a:spcAft>
              <a:defRPr sz="800">
                <a:solidFill>
                  <a:schemeClr val="tx1"/>
                </a:solidFill>
                <a:latin typeface="Arial" charset="0"/>
                <a:ea typeface="ＭＳ Ｐゴシック" charset="0"/>
              </a:defRPr>
            </a:lvl8pPr>
            <a:lvl9pPr marL="3886200" indent="-228600" eaLnBrk="0" fontAlgn="base" hangingPunct="0">
              <a:spcBef>
                <a:spcPct val="0"/>
              </a:spcBef>
              <a:spcAft>
                <a:spcPct val="0"/>
              </a:spcAft>
              <a:defRPr sz="800">
                <a:solidFill>
                  <a:schemeClr val="tx1"/>
                </a:solidFill>
                <a:latin typeface="Arial" charset="0"/>
                <a:ea typeface="ＭＳ Ｐゴシック" charset="0"/>
              </a:defRPr>
            </a:lvl9pPr>
          </a:lstStyle>
          <a:p>
            <a:pPr eaLnBrk="1" hangingPunct="1">
              <a:defRPr/>
            </a:pPr>
            <a:r>
              <a:rPr lang="en-US" sz="2400" b="1" dirty="0" smtClean="0">
                <a:solidFill>
                  <a:srgbClr val="B870B8"/>
                </a:solidFill>
              </a:rPr>
              <a:t>+ </a:t>
            </a:r>
          </a:p>
        </p:txBody>
      </p:sp>
      <p:sp>
        <p:nvSpPr>
          <p:cNvPr id="2" name="Title 1"/>
          <p:cNvSpPr>
            <a:spLocks noGrp="1"/>
          </p:cNvSpPr>
          <p:nvPr>
            <p:ph type="title"/>
          </p:nvPr>
        </p:nvSpPr>
        <p:spPr>
          <a:xfrm>
            <a:off x="506505" y="4424082"/>
            <a:ext cx="6191157" cy="833718"/>
          </a:xfrm>
        </p:spPr>
        <p:txBody>
          <a:bodyPr anchor="b">
            <a:normAutofit/>
          </a:bodyPr>
          <a:lstStyle>
            <a:lvl1pPr algn="l">
              <a:defRPr sz="2600" b="0"/>
            </a:lvl1pPr>
          </a:lstStyle>
          <a:p>
            <a:r>
              <a:rPr lang="en-US" smtClean="0"/>
              <a:t>Click to edit Master title style</a:t>
            </a:r>
            <a:endParaRPr/>
          </a:p>
        </p:txBody>
      </p:sp>
      <p:sp>
        <p:nvSpPr>
          <p:cNvPr id="3" name="Picture Placeholder 2"/>
          <p:cNvSpPr>
            <a:spLocks noGrp="1"/>
          </p:cNvSpPr>
          <p:nvPr>
            <p:ph type="pic" idx="1"/>
          </p:nvPr>
        </p:nvSpPr>
        <p:spPr>
          <a:xfrm>
            <a:off x="277905" y="228600"/>
            <a:ext cx="6378389" cy="4187952"/>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Drag picture to placeholder or click icon to add</a:t>
            </a:r>
            <a:endParaRPr noProof="0" dirty="0"/>
          </a:p>
        </p:txBody>
      </p:sp>
      <p:sp>
        <p:nvSpPr>
          <p:cNvPr id="4" name="Text Placeholder 3"/>
          <p:cNvSpPr>
            <a:spLocks noGrp="1"/>
          </p:cNvSpPr>
          <p:nvPr>
            <p:ph type="body" sz="half" idx="2"/>
          </p:nvPr>
        </p:nvSpPr>
        <p:spPr>
          <a:xfrm>
            <a:off x="506505" y="5257799"/>
            <a:ext cx="6191157" cy="885825"/>
          </a:xfrm>
        </p:spPr>
        <p:txBody>
          <a:bodyPr/>
          <a:lstStyle>
            <a:lvl1pPr marL="0" indent="0">
              <a:spcBef>
                <a:spcPts val="3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4"/>
          <p:cNvSpPr>
            <a:spLocks noGrp="1"/>
          </p:cNvSpPr>
          <p:nvPr>
            <p:ph type="dt" sz="half" idx="10"/>
          </p:nvPr>
        </p:nvSpPr>
        <p:spPr/>
        <p:txBody>
          <a:bodyPr/>
          <a:lstStyle>
            <a:lvl1pPr>
              <a:defRPr/>
            </a:lvl1pPr>
          </a:lstStyle>
          <a:p>
            <a:fld id="{0C3CA1F7-FFC6-4466-81F9-11669F914097}" type="datetimeFigureOut">
              <a:rPr lang="en-US" altLang="en-US"/>
              <a:pPr/>
              <a:t>6/20/17</a:t>
            </a:fld>
            <a:endParaRPr lang="en-US" altLang="en-US" dirty="0"/>
          </a:p>
        </p:txBody>
      </p:sp>
      <p:sp>
        <p:nvSpPr>
          <p:cNvPr id="9" name="Footer Placeholder 5"/>
          <p:cNvSpPr>
            <a:spLocks noGrp="1"/>
          </p:cNvSpPr>
          <p:nvPr>
            <p:ph type="ftr" sz="quarter" idx="11"/>
          </p:nvPr>
        </p:nvSpPr>
        <p:spPr/>
        <p:txBody>
          <a:bodyPr/>
          <a:lstStyle>
            <a:lvl1pPr>
              <a:defRPr/>
            </a:lvl1pPr>
          </a:lstStyle>
          <a:p>
            <a:endParaRPr lang="en-US" altLang="en-US" dirty="0"/>
          </a:p>
        </p:txBody>
      </p:sp>
      <p:sp>
        <p:nvSpPr>
          <p:cNvPr id="10" name="Slide Number Placeholder 6"/>
          <p:cNvSpPr>
            <a:spLocks noGrp="1"/>
          </p:cNvSpPr>
          <p:nvPr>
            <p:ph type="sldNum" sz="quarter" idx="12"/>
          </p:nvPr>
        </p:nvSpPr>
        <p:spPr/>
        <p:txBody>
          <a:bodyPr/>
          <a:lstStyle>
            <a:lvl1pPr>
              <a:defRPr/>
            </a:lvl1pPr>
          </a:lstStyle>
          <a:p>
            <a:fld id="{DC55A0B6-ECD3-4E96-BF32-6703EAB4FF52}" type="slidenum">
              <a:rPr lang="en-US" altLang="en-US"/>
              <a:pPr/>
              <a:t>‹#›</a:t>
            </a:fld>
            <a:endParaRPr lang="en-US" altLang="en-US" dirty="0"/>
          </a:p>
        </p:txBody>
      </p:sp>
    </p:spTree>
    <p:extLst>
      <p:ext uri="{BB962C8B-B14F-4D97-AF65-F5344CB8AC3E}">
        <p14:creationId xmlns:p14="http://schemas.microsoft.com/office/powerpoint/2010/main" val="385470479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2 Pictures with Caption">
    <p:spTree>
      <p:nvGrpSpPr>
        <p:cNvPr id="1" name=""/>
        <p:cNvGrpSpPr/>
        <p:nvPr/>
      </p:nvGrpSpPr>
      <p:grpSpPr>
        <a:xfrm>
          <a:off x="0" y="0"/>
          <a:ext cx="0" cy="0"/>
          <a:chOff x="0" y="0"/>
          <a:chExt cx="0" cy="0"/>
        </a:xfrm>
      </p:grpSpPr>
      <p:sp>
        <p:nvSpPr>
          <p:cNvPr id="6" name="Rectangle 5"/>
          <p:cNvSpPr/>
          <p:nvPr/>
        </p:nvSpPr>
        <p:spPr>
          <a:xfrm>
            <a:off x="282575" y="228600"/>
            <a:ext cx="6386513"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sz="8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8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8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8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8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8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8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8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800">
                <a:solidFill>
                  <a:schemeClr val="tx1"/>
                </a:solidFill>
                <a:latin typeface="Arial" panose="020B0604020202020204" pitchFamily="34" charset="0"/>
                <a:ea typeface="ＭＳ Ｐゴシック" panose="020B0600070205080204" pitchFamily="34" charset="-128"/>
              </a:defRPr>
            </a:lvl9pPr>
          </a:lstStyle>
          <a:p>
            <a:pPr algn="ctr" eaLnBrk="1" hangingPunct="1"/>
            <a:endParaRPr lang="en-US" altLang="en-US" dirty="0">
              <a:solidFill>
                <a:srgbClr val="FFFFFF"/>
              </a:solidFill>
              <a:latin typeface="Rockwell" panose="02060603020205020403" pitchFamily="18" charset="0"/>
            </a:endParaRPr>
          </a:p>
        </p:txBody>
      </p:sp>
      <p:sp>
        <p:nvSpPr>
          <p:cNvPr id="7" name="TextBox 6"/>
          <p:cNvSpPr txBox="1">
            <a:spLocks noChangeArrowheads="1"/>
          </p:cNvSpPr>
          <p:nvPr/>
        </p:nvSpPr>
        <p:spPr bwMode="auto">
          <a:xfrm>
            <a:off x="425450" y="174625"/>
            <a:ext cx="412750" cy="8318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lvl1pPr eaLnBrk="0" hangingPunct="0">
              <a:defRPr sz="800">
                <a:solidFill>
                  <a:schemeClr val="tx1"/>
                </a:solidFill>
                <a:latin typeface="Arial" charset="0"/>
                <a:ea typeface="ＭＳ Ｐゴシック" charset="0"/>
                <a:cs typeface="ＭＳ Ｐゴシック" charset="0"/>
              </a:defRPr>
            </a:lvl1pPr>
            <a:lvl2pPr marL="742950" indent="-285750" eaLnBrk="0" hangingPunct="0">
              <a:defRPr sz="800">
                <a:solidFill>
                  <a:schemeClr val="tx1"/>
                </a:solidFill>
                <a:latin typeface="Arial" charset="0"/>
                <a:ea typeface="ＭＳ Ｐゴシック" charset="0"/>
              </a:defRPr>
            </a:lvl2pPr>
            <a:lvl3pPr marL="1143000" indent="-228600" eaLnBrk="0" hangingPunct="0">
              <a:defRPr sz="800">
                <a:solidFill>
                  <a:schemeClr val="tx1"/>
                </a:solidFill>
                <a:latin typeface="Arial" charset="0"/>
                <a:ea typeface="ＭＳ Ｐゴシック" charset="0"/>
              </a:defRPr>
            </a:lvl3pPr>
            <a:lvl4pPr marL="1600200" indent="-228600" eaLnBrk="0" hangingPunct="0">
              <a:defRPr sz="800">
                <a:solidFill>
                  <a:schemeClr val="tx1"/>
                </a:solidFill>
                <a:latin typeface="Arial" charset="0"/>
                <a:ea typeface="ＭＳ Ｐゴシック" charset="0"/>
              </a:defRPr>
            </a:lvl4pPr>
            <a:lvl5pPr marL="2057400" indent="-228600" eaLnBrk="0" hangingPunct="0">
              <a:defRPr sz="800">
                <a:solidFill>
                  <a:schemeClr val="tx1"/>
                </a:solidFill>
                <a:latin typeface="Arial" charset="0"/>
                <a:ea typeface="ＭＳ Ｐゴシック" charset="0"/>
              </a:defRPr>
            </a:lvl5pPr>
            <a:lvl6pPr marL="2514600" indent="-228600" eaLnBrk="0" fontAlgn="base" hangingPunct="0">
              <a:spcBef>
                <a:spcPct val="0"/>
              </a:spcBef>
              <a:spcAft>
                <a:spcPct val="0"/>
              </a:spcAft>
              <a:defRPr sz="800">
                <a:solidFill>
                  <a:schemeClr val="tx1"/>
                </a:solidFill>
                <a:latin typeface="Arial" charset="0"/>
                <a:ea typeface="ＭＳ Ｐゴシック" charset="0"/>
              </a:defRPr>
            </a:lvl6pPr>
            <a:lvl7pPr marL="2971800" indent="-228600" eaLnBrk="0" fontAlgn="base" hangingPunct="0">
              <a:spcBef>
                <a:spcPct val="0"/>
              </a:spcBef>
              <a:spcAft>
                <a:spcPct val="0"/>
              </a:spcAft>
              <a:defRPr sz="800">
                <a:solidFill>
                  <a:schemeClr val="tx1"/>
                </a:solidFill>
                <a:latin typeface="Arial" charset="0"/>
                <a:ea typeface="ＭＳ Ｐゴシック" charset="0"/>
              </a:defRPr>
            </a:lvl7pPr>
            <a:lvl8pPr marL="3429000" indent="-228600" eaLnBrk="0" fontAlgn="base" hangingPunct="0">
              <a:spcBef>
                <a:spcPct val="0"/>
              </a:spcBef>
              <a:spcAft>
                <a:spcPct val="0"/>
              </a:spcAft>
              <a:defRPr sz="800">
                <a:solidFill>
                  <a:schemeClr val="tx1"/>
                </a:solidFill>
                <a:latin typeface="Arial" charset="0"/>
                <a:ea typeface="ＭＳ Ｐゴシック" charset="0"/>
              </a:defRPr>
            </a:lvl8pPr>
            <a:lvl9pPr marL="3886200" indent="-228600" eaLnBrk="0" fontAlgn="base" hangingPunct="0">
              <a:spcBef>
                <a:spcPct val="0"/>
              </a:spcBef>
              <a:spcAft>
                <a:spcPct val="0"/>
              </a:spcAft>
              <a:defRPr sz="800">
                <a:solidFill>
                  <a:schemeClr val="tx1"/>
                </a:solidFill>
                <a:latin typeface="Arial" charset="0"/>
                <a:ea typeface="ＭＳ Ｐゴシック" charset="0"/>
              </a:defRPr>
            </a:lvl9pPr>
          </a:lstStyle>
          <a:p>
            <a:pPr eaLnBrk="1" hangingPunct="1">
              <a:defRPr/>
            </a:pPr>
            <a:r>
              <a:rPr lang="en-US" sz="5400" b="1" dirty="0" smtClean="0">
                <a:solidFill>
                  <a:srgbClr val="B870B8"/>
                </a:solidFill>
              </a:rPr>
              <a:t>+</a:t>
            </a:r>
          </a:p>
        </p:txBody>
      </p:sp>
      <p:sp>
        <p:nvSpPr>
          <p:cNvPr id="8" name="Rectangle 7"/>
          <p:cNvSpPr/>
          <p:nvPr/>
        </p:nvSpPr>
        <p:spPr>
          <a:xfrm>
            <a:off x="6802438" y="228600"/>
            <a:ext cx="2057400" cy="203835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sz="8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8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8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8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8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8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8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8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800">
                <a:solidFill>
                  <a:schemeClr val="tx1"/>
                </a:solidFill>
                <a:latin typeface="Arial" panose="020B0604020202020204" pitchFamily="34" charset="0"/>
                <a:ea typeface="ＭＳ Ｐゴシック" panose="020B0600070205080204" pitchFamily="34" charset="-128"/>
              </a:defRPr>
            </a:lvl9pPr>
          </a:lstStyle>
          <a:p>
            <a:pPr algn="ctr" eaLnBrk="1" hangingPunct="1"/>
            <a:endParaRPr lang="en-US" altLang="en-US" dirty="0">
              <a:solidFill>
                <a:srgbClr val="FFFFFF"/>
              </a:solidFill>
              <a:latin typeface="Rockwell" panose="02060603020205020403" pitchFamily="18" charset="0"/>
            </a:endParaRPr>
          </a:p>
        </p:txBody>
      </p:sp>
      <p:sp>
        <p:nvSpPr>
          <p:cNvPr id="2" name="Title 1"/>
          <p:cNvSpPr>
            <a:spLocks noGrp="1"/>
          </p:cNvSpPr>
          <p:nvPr>
            <p:ph type="title"/>
          </p:nvPr>
        </p:nvSpPr>
        <p:spPr>
          <a:xfrm>
            <a:off x="380554" y="2571750"/>
            <a:ext cx="6181611" cy="1162050"/>
          </a:xfrm>
        </p:spPr>
        <p:txBody>
          <a:bodyPr anchor="b">
            <a:normAutofit/>
          </a:bodyPr>
          <a:lstStyle>
            <a:lvl1pPr algn="l">
              <a:defRPr sz="2600" b="0">
                <a:solidFill>
                  <a:schemeClr val="bg1"/>
                </a:solidFill>
              </a:defRPr>
            </a:lvl1pPr>
          </a:lstStyle>
          <a:p>
            <a:r>
              <a:rPr lang="en-US" smtClean="0"/>
              <a:t>Click to edit Master title style</a:t>
            </a:r>
            <a:endParaRPr/>
          </a:p>
        </p:txBody>
      </p:sp>
      <p:sp>
        <p:nvSpPr>
          <p:cNvPr id="4" name="Text Placeholder 3"/>
          <p:cNvSpPr>
            <a:spLocks noGrp="1"/>
          </p:cNvSpPr>
          <p:nvPr>
            <p:ph type="body" sz="half" idx="2"/>
          </p:nvPr>
        </p:nvSpPr>
        <p:spPr>
          <a:xfrm>
            <a:off x="381094" y="3733800"/>
            <a:ext cx="6179566" cy="2392363"/>
          </a:xfrm>
        </p:spPr>
        <p:txBody>
          <a:bodyPr/>
          <a:lstStyle>
            <a:lvl1pPr marL="0" indent="0">
              <a:spcBef>
                <a:spcPts val="6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2" name="Picture Placeholder 12"/>
          <p:cNvSpPr>
            <a:spLocks noGrp="1"/>
          </p:cNvSpPr>
          <p:nvPr>
            <p:ph type="pic" sz="quarter" idx="13"/>
          </p:nvPr>
        </p:nvSpPr>
        <p:spPr>
          <a:xfrm>
            <a:off x="6802438" y="2374940"/>
            <a:ext cx="2057400" cy="2039112"/>
          </a:xfrm>
        </p:spPr>
        <p:txBody>
          <a:bodyPr rtlCol="0">
            <a:normAutofit/>
          </a:bodyPr>
          <a:lstStyle>
            <a:lvl1pPr>
              <a:buNone/>
              <a:defRPr/>
            </a:lvl1pPr>
          </a:lstStyle>
          <a:p>
            <a:pPr lvl="0"/>
            <a:r>
              <a:rPr lang="en-US" noProof="0" dirty="0" smtClean="0"/>
              <a:t>Drag picture to placeholder or click icon to add</a:t>
            </a:r>
            <a:endParaRPr noProof="0" dirty="0"/>
          </a:p>
        </p:txBody>
      </p:sp>
      <p:sp>
        <p:nvSpPr>
          <p:cNvPr id="13" name="Picture Placeholder 12"/>
          <p:cNvSpPr>
            <a:spLocks noGrp="1"/>
          </p:cNvSpPr>
          <p:nvPr>
            <p:ph type="pic" sz="quarter" idx="14"/>
          </p:nvPr>
        </p:nvSpPr>
        <p:spPr>
          <a:xfrm>
            <a:off x="6802438" y="4535424"/>
            <a:ext cx="2057400" cy="2039112"/>
          </a:xfrm>
        </p:spPr>
        <p:txBody>
          <a:bodyPr rtlCol="0">
            <a:normAutofit/>
          </a:bodyPr>
          <a:lstStyle>
            <a:lvl1pPr>
              <a:buNone/>
              <a:defRPr/>
            </a:lvl1pPr>
          </a:lstStyle>
          <a:p>
            <a:pPr lvl="0"/>
            <a:r>
              <a:rPr lang="en-US" noProof="0" dirty="0" smtClean="0"/>
              <a:t>Drag picture to placeholder or click icon to add</a:t>
            </a:r>
            <a:endParaRPr noProof="0" dirty="0"/>
          </a:p>
        </p:txBody>
      </p:sp>
      <p:sp>
        <p:nvSpPr>
          <p:cNvPr id="9" name="Date Placeholder 4"/>
          <p:cNvSpPr>
            <a:spLocks noGrp="1"/>
          </p:cNvSpPr>
          <p:nvPr>
            <p:ph type="dt" sz="half" idx="15"/>
          </p:nvPr>
        </p:nvSpPr>
        <p:spPr>
          <a:xfrm>
            <a:off x="5211763" y="6235700"/>
            <a:ext cx="1349375" cy="365125"/>
          </a:xfrm>
        </p:spPr>
        <p:txBody>
          <a:bodyPr/>
          <a:lstStyle>
            <a:lvl1pPr>
              <a:defRPr>
                <a:solidFill>
                  <a:schemeClr val="bg1"/>
                </a:solidFill>
              </a:defRPr>
            </a:lvl1pPr>
          </a:lstStyle>
          <a:p>
            <a:fld id="{9B6B5072-376B-464A-AFAB-68585D6FA280}" type="datetimeFigureOut">
              <a:rPr lang="en-US" altLang="en-US"/>
              <a:pPr/>
              <a:t>6/20/17</a:t>
            </a:fld>
            <a:endParaRPr lang="en-US" altLang="en-US" dirty="0"/>
          </a:p>
        </p:txBody>
      </p:sp>
      <p:sp>
        <p:nvSpPr>
          <p:cNvPr id="10" name="Footer Placeholder 5"/>
          <p:cNvSpPr>
            <a:spLocks noGrp="1"/>
          </p:cNvSpPr>
          <p:nvPr>
            <p:ph type="ftr" sz="quarter" idx="16"/>
          </p:nvPr>
        </p:nvSpPr>
        <p:spPr>
          <a:xfrm>
            <a:off x="381000" y="6235700"/>
            <a:ext cx="4648200" cy="365125"/>
          </a:xfrm>
        </p:spPr>
        <p:txBody>
          <a:bodyPr/>
          <a:lstStyle>
            <a:lvl1pPr>
              <a:defRPr>
                <a:solidFill>
                  <a:schemeClr val="bg1"/>
                </a:solidFill>
              </a:defRPr>
            </a:lvl1pPr>
          </a:lstStyle>
          <a:p>
            <a:endParaRPr lang="en-US" altLang="en-US" dirty="0"/>
          </a:p>
        </p:txBody>
      </p:sp>
      <p:sp>
        <p:nvSpPr>
          <p:cNvPr id="11" name="Slide Number Placeholder 6"/>
          <p:cNvSpPr>
            <a:spLocks noGrp="1"/>
          </p:cNvSpPr>
          <p:nvPr>
            <p:ph type="sldNum" sz="quarter" idx="17"/>
          </p:nvPr>
        </p:nvSpPr>
        <p:spPr/>
        <p:txBody>
          <a:bodyPr/>
          <a:lstStyle>
            <a:lvl1pPr>
              <a:defRPr/>
            </a:lvl1pPr>
          </a:lstStyle>
          <a:p>
            <a:fld id="{8C41985F-8FDA-41C7-A8E8-8B8DAE2AF7A3}" type="slidenum">
              <a:rPr lang="en-US" altLang="en-US"/>
              <a:pPr/>
              <a:t>‹#›</a:t>
            </a:fld>
            <a:endParaRPr lang="en-US" altLang="en-US" dirty="0"/>
          </a:p>
        </p:txBody>
      </p:sp>
    </p:spTree>
    <p:extLst>
      <p:ext uri="{BB962C8B-B14F-4D97-AF65-F5344CB8AC3E}">
        <p14:creationId xmlns:p14="http://schemas.microsoft.com/office/powerpoint/2010/main" val="152287494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3 Pictures with Caption">
    <p:spTree>
      <p:nvGrpSpPr>
        <p:cNvPr id="1" name=""/>
        <p:cNvGrpSpPr/>
        <p:nvPr/>
      </p:nvGrpSpPr>
      <p:grpSpPr>
        <a:xfrm>
          <a:off x="0" y="0"/>
          <a:ext cx="0" cy="0"/>
          <a:chOff x="0" y="0"/>
          <a:chExt cx="0" cy="0"/>
        </a:xfrm>
      </p:grpSpPr>
      <p:sp>
        <p:nvSpPr>
          <p:cNvPr id="7" name="Rectangle 6"/>
          <p:cNvSpPr/>
          <p:nvPr/>
        </p:nvSpPr>
        <p:spPr>
          <a:xfrm>
            <a:off x="282575" y="228600"/>
            <a:ext cx="4235450"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sz="8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8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8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8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8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8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8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8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800">
                <a:solidFill>
                  <a:schemeClr val="tx1"/>
                </a:solidFill>
                <a:latin typeface="Arial" panose="020B0604020202020204" pitchFamily="34" charset="0"/>
                <a:ea typeface="ＭＳ Ｐゴシック" panose="020B0600070205080204" pitchFamily="34" charset="-128"/>
              </a:defRPr>
            </a:lvl9pPr>
          </a:lstStyle>
          <a:p>
            <a:pPr algn="ctr" eaLnBrk="1" hangingPunct="1"/>
            <a:endParaRPr lang="en-US" altLang="en-US" dirty="0">
              <a:solidFill>
                <a:srgbClr val="FFFFFF"/>
              </a:solidFill>
              <a:latin typeface="Rockwell" panose="02060603020205020403" pitchFamily="18" charset="0"/>
            </a:endParaRPr>
          </a:p>
        </p:txBody>
      </p:sp>
      <p:sp>
        <p:nvSpPr>
          <p:cNvPr id="8" name="TextBox 7"/>
          <p:cNvSpPr txBox="1">
            <a:spLocks noChangeArrowheads="1"/>
          </p:cNvSpPr>
          <p:nvPr/>
        </p:nvSpPr>
        <p:spPr bwMode="auto">
          <a:xfrm>
            <a:off x="425450" y="174625"/>
            <a:ext cx="412750" cy="8318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lvl1pPr eaLnBrk="0" hangingPunct="0">
              <a:defRPr sz="800">
                <a:solidFill>
                  <a:schemeClr val="tx1"/>
                </a:solidFill>
                <a:latin typeface="Arial" charset="0"/>
                <a:ea typeface="ＭＳ Ｐゴシック" charset="0"/>
                <a:cs typeface="ＭＳ Ｐゴシック" charset="0"/>
              </a:defRPr>
            </a:lvl1pPr>
            <a:lvl2pPr marL="742950" indent="-285750" eaLnBrk="0" hangingPunct="0">
              <a:defRPr sz="800">
                <a:solidFill>
                  <a:schemeClr val="tx1"/>
                </a:solidFill>
                <a:latin typeface="Arial" charset="0"/>
                <a:ea typeface="ＭＳ Ｐゴシック" charset="0"/>
              </a:defRPr>
            </a:lvl2pPr>
            <a:lvl3pPr marL="1143000" indent="-228600" eaLnBrk="0" hangingPunct="0">
              <a:defRPr sz="800">
                <a:solidFill>
                  <a:schemeClr val="tx1"/>
                </a:solidFill>
                <a:latin typeface="Arial" charset="0"/>
                <a:ea typeface="ＭＳ Ｐゴシック" charset="0"/>
              </a:defRPr>
            </a:lvl3pPr>
            <a:lvl4pPr marL="1600200" indent="-228600" eaLnBrk="0" hangingPunct="0">
              <a:defRPr sz="800">
                <a:solidFill>
                  <a:schemeClr val="tx1"/>
                </a:solidFill>
                <a:latin typeface="Arial" charset="0"/>
                <a:ea typeface="ＭＳ Ｐゴシック" charset="0"/>
              </a:defRPr>
            </a:lvl4pPr>
            <a:lvl5pPr marL="2057400" indent="-228600" eaLnBrk="0" hangingPunct="0">
              <a:defRPr sz="800">
                <a:solidFill>
                  <a:schemeClr val="tx1"/>
                </a:solidFill>
                <a:latin typeface="Arial" charset="0"/>
                <a:ea typeface="ＭＳ Ｐゴシック" charset="0"/>
              </a:defRPr>
            </a:lvl5pPr>
            <a:lvl6pPr marL="2514600" indent="-228600" eaLnBrk="0" fontAlgn="base" hangingPunct="0">
              <a:spcBef>
                <a:spcPct val="0"/>
              </a:spcBef>
              <a:spcAft>
                <a:spcPct val="0"/>
              </a:spcAft>
              <a:defRPr sz="800">
                <a:solidFill>
                  <a:schemeClr val="tx1"/>
                </a:solidFill>
                <a:latin typeface="Arial" charset="0"/>
                <a:ea typeface="ＭＳ Ｐゴシック" charset="0"/>
              </a:defRPr>
            </a:lvl6pPr>
            <a:lvl7pPr marL="2971800" indent="-228600" eaLnBrk="0" fontAlgn="base" hangingPunct="0">
              <a:spcBef>
                <a:spcPct val="0"/>
              </a:spcBef>
              <a:spcAft>
                <a:spcPct val="0"/>
              </a:spcAft>
              <a:defRPr sz="800">
                <a:solidFill>
                  <a:schemeClr val="tx1"/>
                </a:solidFill>
                <a:latin typeface="Arial" charset="0"/>
                <a:ea typeface="ＭＳ Ｐゴシック" charset="0"/>
              </a:defRPr>
            </a:lvl7pPr>
            <a:lvl8pPr marL="3429000" indent="-228600" eaLnBrk="0" fontAlgn="base" hangingPunct="0">
              <a:spcBef>
                <a:spcPct val="0"/>
              </a:spcBef>
              <a:spcAft>
                <a:spcPct val="0"/>
              </a:spcAft>
              <a:defRPr sz="800">
                <a:solidFill>
                  <a:schemeClr val="tx1"/>
                </a:solidFill>
                <a:latin typeface="Arial" charset="0"/>
                <a:ea typeface="ＭＳ Ｐゴシック" charset="0"/>
              </a:defRPr>
            </a:lvl8pPr>
            <a:lvl9pPr marL="3886200" indent="-228600" eaLnBrk="0" fontAlgn="base" hangingPunct="0">
              <a:spcBef>
                <a:spcPct val="0"/>
              </a:spcBef>
              <a:spcAft>
                <a:spcPct val="0"/>
              </a:spcAft>
              <a:defRPr sz="800">
                <a:solidFill>
                  <a:schemeClr val="tx1"/>
                </a:solidFill>
                <a:latin typeface="Arial" charset="0"/>
                <a:ea typeface="ＭＳ Ｐゴシック" charset="0"/>
              </a:defRPr>
            </a:lvl9pPr>
          </a:lstStyle>
          <a:p>
            <a:pPr eaLnBrk="1" hangingPunct="1">
              <a:defRPr/>
            </a:pPr>
            <a:r>
              <a:rPr lang="en-US" sz="5400" b="1" dirty="0" smtClean="0">
                <a:solidFill>
                  <a:srgbClr val="B870B8"/>
                </a:solidFill>
              </a:rPr>
              <a:t>+</a:t>
            </a:r>
          </a:p>
        </p:txBody>
      </p:sp>
      <p:sp>
        <p:nvSpPr>
          <p:cNvPr id="9" name="Rectangle 8"/>
          <p:cNvSpPr/>
          <p:nvPr/>
        </p:nvSpPr>
        <p:spPr>
          <a:xfrm>
            <a:off x="6802438" y="228600"/>
            <a:ext cx="2057400" cy="203835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sz="8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8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8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8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8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8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8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8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800">
                <a:solidFill>
                  <a:schemeClr val="tx1"/>
                </a:solidFill>
                <a:latin typeface="Arial" panose="020B0604020202020204" pitchFamily="34" charset="0"/>
                <a:ea typeface="ＭＳ Ｐゴシック" panose="020B0600070205080204" pitchFamily="34" charset="-128"/>
              </a:defRPr>
            </a:lvl9pPr>
          </a:lstStyle>
          <a:p>
            <a:pPr algn="ctr" eaLnBrk="1" hangingPunct="1"/>
            <a:endParaRPr lang="en-US" altLang="en-US" dirty="0">
              <a:solidFill>
                <a:srgbClr val="FFFFFF"/>
              </a:solidFill>
              <a:latin typeface="Rockwell" panose="02060603020205020403" pitchFamily="18" charset="0"/>
            </a:endParaRPr>
          </a:p>
        </p:txBody>
      </p:sp>
      <p:sp>
        <p:nvSpPr>
          <p:cNvPr id="10" name="Rectangle 9"/>
          <p:cNvSpPr/>
          <p:nvPr/>
        </p:nvSpPr>
        <p:spPr>
          <a:xfrm>
            <a:off x="4624388" y="4535488"/>
            <a:ext cx="2057400" cy="203835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sz="8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8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8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8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8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8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8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8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800">
                <a:solidFill>
                  <a:schemeClr val="tx1"/>
                </a:solidFill>
                <a:latin typeface="Arial" panose="020B0604020202020204" pitchFamily="34" charset="0"/>
                <a:ea typeface="ＭＳ Ｐゴシック" panose="020B0600070205080204" pitchFamily="34" charset="-128"/>
              </a:defRPr>
            </a:lvl9pPr>
          </a:lstStyle>
          <a:p>
            <a:pPr algn="ctr" eaLnBrk="1" hangingPunct="1"/>
            <a:endParaRPr lang="en-US" altLang="en-US" dirty="0">
              <a:solidFill>
                <a:srgbClr val="FFFFFF"/>
              </a:solidFill>
              <a:latin typeface="Rockwell" panose="02060603020205020403" pitchFamily="18" charset="0"/>
            </a:endParaRPr>
          </a:p>
        </p:txBody>
      </p:sp>
      <p:sp>
        <p:nvSpPr>
          <p:cNvPr id="2" name="Title 1"/>
          <p:cNvSpPr>
            <a:spLocks noGrp="1"/>
          </p:cNvSpPr>
          <p:nvPr>
            <p:ph type="title"/>
          </p:nvPr>
        </p:nvSpPr>
        <p:spPr>
          <a:xfrm>
            <a:off x="380554" y="2571750"/>
            <a:ext cx="4016633" cy="1162050"/>
          </a:xfrm>
        </p:spPr>
        <p:txBody>
          <a:bodyPr anchor="b">
            <a:normAutofit/>
          </a:bodyPr>
          <a:lstStyle>
            <a:lvl1pPr algn="l">
              <a:defRPr sz="2600" b="0">
                <a:solidFill>
                  <a:schemeClr val="bg1"/>
                </a:solidFill>
              </a:defRPr>
            </a:lvl1pPr>
          </a:lstStyle>
          <a:p>
            <a:r>
              <a:rPr lang="en-US" smtClean="0"/>
              <a:t>Click to edit Master title style</a:t>
            </a:r>
            <a:endParaRPr/>
          </a:p>
        </p:txBody>
      </p:sp>
      <p:sp>
        <p:nvSpPr>
          <p:cNvPr id="4" name="Text Placeholder 3"/>
          <p:cNvSpPr>
            <a:spLocks noGrp="1"/>
          </p:cNvSpPr>
          <p:nvPr>
            <p:ph type="body" sz="half" idx="2"/>
          </p:nvPr>
        </p:nvSpPr>
        <p:spPr>
          <a:xfrm>
            <a:off x="381094" y="3733800"/>
            <a:ext cx="4015304" cy="2392363"/>
          </a:xfrm>
        </p:spPr>
        <p:txBody>
          <a:bodyPr/>
          <a:lstStyle>
            <a:lvl1pPr marL="0" indent="0">
              <a:spcBef>
                <a:spcPts val="6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2" name="Picture Placeholder 12"/>
          <p:cNvSpPr>
            <a:spLocks noGrp="1"/>
          </p:cNvSpPr>
          <p:nvPr>
            <p:ph type="pic" sz="quarter" idx="13"/>
          </p:nvPr>
        </p:nvSpPr>
        <p:spPr>
          <a:xfrm>
            <a:off x="4624388" y="228600"/>
            <a:ext cx="2057400" cy="2039112"/>
          </a:xfrm>
        </p:spPr>
        <p:txBody>
          <a:bodyPr rtlCol="0">
            <a:normAutofit/>
          </a:bodyPr>
          <a:lstStyle>
            <a:lvl1pPr>
              <a:buNone/>
              <a:defRPr/>
            </a:lvl1pPr>
          </a:lstStyle>
          <a:p>
            <a:pPr lvl="0"/>
            <a:r>
              <a:rPr lang="en-US" noProof="0" dirty="0" smtClean="0"/>
              <a:t>Drag picture to placeholder or click icon to add</a:t>
            </a:r>
            <a:endParaRPr noProof="0" dirty="0"/>
          </a:p>
        </p:txBody>
      </p:sp>
      <p:sp>
        <p:nvSpPr>
          <p:cNvPr id="13" name="Picture Placeholder 12"/>
          <p:cNvSpPr>
            <a:spLocks noGrp="1"/>
          </p:cNvSpPr>
          <p:nvPr>
            <p:ph type="pic" sz="quarter" idx="14"/>
          </p:nvPr>
        </p:nvSpPr>
        <p:spPr>
          <a:xfrm>
            <a:off x="4624388" y="2381663"/>
            <a:ext cx="2057400" cy="2039112"/>
          </a:xfrm>
        </p:spPr>
        <p:txBody>
          <a:bodyPr rtlCol="0">
            <a:normAutofit/>
          </a:bodyPr>
          <a:lstStyle>
            <a:lvl1pPr>
              <a:buNone/>
              <a:defRPr/>
            </a:lvl1pPr>
          </a:lstStyle>
          <a:p>
            <a:pPr lvl="0"/>
            <a:r>
              <a:rPr lang="en-US" noProof="0" dirty="0" smtClean="0"/>
              <a:t>Drag picture to placeholder or click icon to add</a:t>
            </a:r>
            <a:endParaRPr noProof="0" dirty="0"/>
          </a:p>
        </p:txBody>
      </p:sp>
      <p:sp>
        <p:nvSpPr>
          <p:cNvPr id="14" name="Picture Placeholder 12"/>
          <p:cNvSpPr>
            <a:spLocks noGrp="1"/>
          </p:cNvSpPr>
          <p:nvPr>
            <p:ph type="pic" sz="quarter" idx="15"/>
          </p:nvPr>
        </p:nvSpPr>
        <p:spPr>
          <a:xfrm>
            <a:off x="6803136" y="2381662"/>
            <a:ext cx="2057400" cy="4187952"/>
          </a:xfrm>
        </p:spPr>
        <p:txBody>
          <a:bodyPr rtlCol="0">
            <a:normAutofit/>
          </a:bodyPr>
          <a:lstStyle>
            <a:lvl1pPr>
              <a:buNone/>
              <a:defRPr/>
            </a:lvl1pPr>
          </a:lstStyle>
          <a:p>
            <a:pPr lvl="0"/>
            <a:r>
              <a:rPr lang="en-US" noProof="0" dirty="0" smtClean="0"/>
              <a:t>Drag picture to placeholder or click icon to add</a:t>
            </a:r>
            <a:endParaRPr noProof="0" dirty="0"/>
          </a:p>
        </p:txBody>
      </p:sp>
      <p:sp>
        <p:nvSpPr>
          <p:cNvPr id="11" name="Date Placeholder 4"/>
          <p:cNvSpPr>
            <a:spLocks noGrp="1"/>
          </p:cNvSpPr>
          <p:nvPr>
            <p:ph type="dt" sz="half" idx="16"/>
          </p:nvPr>
        </p:nvSpPr>
        <p:spPr>
          <a:xfrm>
            <a:off x="3048000" y="6235700"/>
            <a:ext cx="1347788" cy="365125"/>
          </a:xfrm>
        </p:spPr>
        <p:txBody>
          <a:bodyPr/>
          <a:lstStyle>
            <a:lvl1pPr>
              <a:defRPr>
                <a:solidFill>
                  <a:schemeClr val="bg1"/>
                </a:solidFill>
              </a:defRPr>
            </a:lvl1pPr>
          </a:lstStyle>
          <a:p>
            <a:fld id="{B3E1E454-EBA3-42FD-AD4A-25AC33CD751D}" type="datetimeFigureOut">
              <a:rPr lang="en-US" altLang="en-US"/>
              <a:pPr/>
              <a:t>6/20/17</a:t>
            </a:fld>
            <a:endParaRPr lang="en-US" altLang="en-US" dirty="0"/>
          </a:p>
        </p:txBody>
      </p:sp>
      <p:sp>
        <p:nvSpPr>
          <p:cNvPr id="15" name="Footer Placeholder 5"/>
          <p:cNvSpPr>
            <a:spLocks noGrp="1"/>
          </p:cNvSpPr>
          <p:nvPr>
            <p:ph type="ftr" sz="quarter" idx="17"/>
          </p:nvPr>
        </p:nvSpPr>
        <p:spPr>
          <a:xfrm>
            <a:off x="381000" y="6235700"/>
            <a:ext cx="2590800" cy="365125"/>
          </a:xfrm>
        </p:spPr>
        <p:txBody>
          <a:bodyPr/>
          <a:lstStyle>
            <a:lvl1pPr>
              <a:defRPr>
                <a:solidFill>
                  <a:schemeClr val="bg1"/>
                </a:solidFill>
              </a:defRPr>
            </a:lvl1pPr>
          </a:lstStyle>
          <a:p>
            <a:endParaRPr lang="en-US" altLang="en-US" dirty="0"/>
          </a:p>
        </p:txBody>
      </p:sp>
      <p:sp>
        <p:nvSpPr>
          <p:cNvPr id="16" name="Slide Number Placeholder 6"/>
          <p:cNvSpPr>
            <a:spLocks noGrp="1"/>
          </p:cNvSpPr>
          <p:nvPr>
            <p:ph type="sldNum" sz="quarter" idx="18"/>
          </p:nvPr>
        </p:nvSpPr>
        <p:spPr/>
        <p:txBody>
          <a:bodyPr/>
          <a:lstStyle>
            <a:lvl1pPr>
              <a:defRPr/>
            </a:lvl1pPr>
          </a:lstStyle>
          <a:p>
            <a:fld id="{AE3289F0-0537-4737-B289-C8D5F40C17AE}" type="slidenum">
              <a:rPr lang="en-US" altLang="en-US"/>
              <a:pPr/>
              <a:t>‹#›</a:t>
            </a:fld>
            <a:endParaRPr lang="en-US" altLang="en-US" dirty="0"/>
          </a:p>
        </p:txBody>
      </p:sp>
    </p:spTree>
    <p:extLst>
      <p:ext uri="{BB962C8B-B14F-4D97-AF65-F5344CB8AC3E}">
        <p14:creationId xmlns:p14="http://schemas.microsoft.com/office/powerpoint/2010/main" val="56358044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3 Pictures with Caption, Alt.">
    <p:spTree>
      <p:nvGrpSpPr>
        <p:cNvPr id="1" name=""/>
        <p:cNvGrpSpPr/>
        <p:nvPr/>
      </p:nvGrpSpPr>
      <p:grpSpPr>
        <a:xfrm>
          <a:off x="0" y="0"/>
          <a:ext cx="0" cy="0"/>
          <a:chOff x="0" y="0"/>
          <a:chExt cx="0" cy="0"/>
        </a:xfrm>
      </p:grpSpPr>
      <p:sp>
        <p:nvSpPr>
          <p:cNvPr id="7" name="Rectangle 6"/>
          <p:cNvSpPr/>
          <p:nvPr/>
        </p:nvSpPr>
        <p:spPr>
          <a:xfrm>
            <a:off x="8166100" y="282575"/>
            <a:ext cx="685800" cy="3016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sz="8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8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8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8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8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8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8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8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800">
                <a:solidFill>
                  <a:schemeClr val="tx1"/>
                </a:solidFill>
                <a:latin typeface="Arial" panose="020B0604020202020204" pitchFamily="34" charset="0"/>
                <a:ea typeface="ＭＳ Ｐゴシック" panose="020B0600070205080204" pitchFamily="34" charset="-128"/>
              </a:defRPr>
            </a:lvl9pPr>
          </a:lstStyle>
          <a:p>
            <a:pPr algn="ctr" eaLnBrk="1" hangingPunct="1"/>
            <a:endParaRPr lang="en-US" altLang="en-US" dirty="0">
              <a:solidFill>
                <a:srgbClr val="FFFFFF"/>
              </a:solidFill>
              <a:latin typeface="Rockwell" panose="02060603020205020403" pitchFamily="18" charset="0"/>
            </a:endParaRPr>
          </a:p>
        </p:txBody>
      </p:sp>
      <p:sp>
        <p:nvSpPr>
          <p:cNvPr id="8" name="TextBox 7"/>
          <p:cNvSpPr txBox="1">
            <a:spLocks noChangeArrowheads="1"/>
          </p:cNvSpPr>
          <p:nvPr/>
        </p:nvSpPr>
        <p:spPr bwMode="auto">
          <a:xfrm>
            <a:off x="4749800" y="3370263"/>
            <a:ext cx="220663" cy="36988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lvl1pPr eaLnBrk="0" hangingPunct="0">
              <a:defRPr sz="800">
                <a:solidFill>
                  <a:schemeClr val="tx1"/>
                </a:solidFill>
                <a:latin typeface="Arial" charset="0"/>
                <a:ea typeface="ＭＳ Ｐゴシック" charset="0"/>
                <a:cs typeface="ＭＳ Ｐゴシック" charset="0"/>
              </a:defRPr>
            </a:lvl1pPr>
            <a:lvl2pPr marL="742950" indent="-285750" eaLnBrk="0" hangingPunct="0">
              <a:defRPr sz="800">
                <a:solidFill>
                  <a:schemeClr val="tx1"/>
                </a:solidFill>
                <a:latin typeface="Arial" charset="0"/>
                <a:ea typeface="ＭＳ Ｐゴシック" charset="0"/>
              </a:defRPr>
            </a:lvl2pPr>
            <a:lvl3pPr marL="1143000" indent="-228600" eaLnBrk="0" hangingPunct="0">
              <a:defRPr sz="800">
                <a:solidFill>
                  <a:schemeClr val="tx1"/>
                </a:solidFill>
                <a:latin typeface="Arial" charset="0"/>
                <a:ea typeface="ＭＳ Ｐゴシック" charset="0"/>
              </a:defRPr>
            </a:lvl3pPr>
            <a:lvl4pPr marL="1600200" indent="-228600" eaLnBrk="0" hangingPunct="0">
              <a:defRPr sz="800">
                <a:solidFill>
                  <a:schemeClr val="tx1"/>
                </a:solidFill>
                <a:latin typeface="Arial" charset="0"/>
                <a:ea typeface="ＭＳ Ｐゴシック" charset="0"/>
              </a:defRPr>
            </a:lvl4pPr>
            <a:lvl5pPr marL="2057400" indent="-228600" eaLnBrk="0" hangingPunct="0">
              <a:defRPr sz="800">
                <a:solidFill>
                  <a:schemeClr val="tx1"/>
                </a:solidFill>
                <a:latin typeface="Arial" charset="0"/>
                <a:ea typeface="ＭＳ Ｐゴシック" charset="0"/>
              </a:defRPr>
            </a:lvl5pPr>
            <a:lvl6pPr marL="2514600" indent="-228600" eaLnBrk="0" fontAlgn="base" hangingPunct="0">
              <a:spcBef>
                <a:spcPct val="0"/>
              </a:spcBef>
              <a:spcAft>
                <a:spcPct val="0"/>
              </a:spcAft>
              <a:defRPr sz="800">
                <a:solidFill>
                  <a:schemeClr val="tx1"/>
                </a:solidFill>
                <a:latin typeface="Arial" charset="0"/>
                <a:ea typeface="ＭＳ Ｐゴシック" charset="0"/>
              </a:defRPr>
            </a:lvl6pPr>
            <a:lvl7pPr marL="2971800" indent="-228600" eaLnBrk="0" fontAlgn="base" hangingPunct="0">
              <a:spcBef>
                <a:spcPct val="0"/>
              </a:spcBef>
              <a:spcAft>
                <a:spcPct val="0"/>
              </a:spcAft>
              <a:defRPr sz="800">
                <a:solidFill>
                  <a:schemeClr val="tx1"/>
                </a:solidFill>
                <a:latin typeface="Arial" charset="0"/>
                <a:ea typeface="ＭＳ Ｐゴシック" charset="0"/>
              </a:defRPr>
            </a:lvl7pPr>
            <a:lvl8pPr marL="3429000" indent="-228600" eaLnBrk="0" fontAlgn="base" hangingPunct="0">
              <a:spcBef>
                <a:spcPct val="0"/>
              </a:spcBef>
              <a:spcAft>
                <a:spcPct val="0"/>
              </a:spcAft>
              <a:defRPr sz="800">
                <a:solidFill>
                  <a:schemeClr val="tx1"/>
                </a:solidFill>
                <a:latin typeface="Arial" charset="0"/>
                <a:ea typeface="ＭＳ Ｐゴシック" charset="0"/>
              </a:defRPr>
            </a:lvl8pPr>
            <a:lvl9pPr marL="3886200" indent="-228600" eaLnBrk="0" fontAlgn="base" hangingPunct="0">
              <a:spcBef>
                <a:spcPct val="0"/>
              </a:spcBef>
              <a:spcAft>
                <a:spcPct val="0"/>
              </a:spcAft>
              <a:defRPr sz="800">
                <a:solidFill>
                  <a:schemeClr val="tx1"/>
                </a:solidFill>
                <a:latin typeface="Arial" charset="0"/>
                <a:ea typeface="ＭＳ Ｐゴシック" charset="0"/>
              </a:defRPr>
            </a:lvl9pPr>
          </a:lstStyle>
          <a:p>
            <a:pPr eaLnBrk="1" hangingPunct="1">
              <a:defRPr/>
            </a:pPr>
            <a:r>
              <a:rPr lang="en-US" sz="2400" b="1" dirty="0" smtClean="0">
                <a:solidFill>
                  <a:srgbClr val="B870B8"/>
                </a:solidFill>
              </a:rPr>
              <a:t>+ </a:t>
            </a:r>
          </a:p>
        </p:txBody>
      </p:sp>
      <p:sp>
        <p:nvSpPr>
          <p:cNvPr id="2" name="Title 1"/>
          <p:cNvSpPr>
            <a:spLocks noGrp="1"/>
          </p:cNvSpPr>
          <p:nvPr>
            <p:ph type="title"/>
          </p:nvPr>
        </p:nvSpPr>
        <p:spPr>
          <a:xfrm>
            <a:off x="4953000" y="3124200"/>
            <a:ext cx="3108960" cy="871538"/>
          </a:xfrm>
        </p:spPr>
        <p:txBody>
          <a:bodyPr anchor="b">
            <a:normAutofit/>
          </a:bodyPr>
          <a:lstStyle>
            <a:lvl1pPr algn="l">
              <a:defRPr sz="2600" b="0"/>
            </a:lvl1pPr>
          </a:lstStyle>
          <a:p>
            <a:r>
              <a:rPr lang="en-US" smtClean="0"/>
              <a:t>Click to edit Master title style</a:t>
            </a:r>
            <a:endParaRPr/>
          </a:p>
        </p:txBody>
      </p:sp>
      <p:sp>
        <p:nvSpPr>
          <p:cNvPr id="3" name="Picture Placeholder 2"/>
          <p:cNvSpPr>
            <a:spLocks noGrp="1"/>
          </p:cNvSpPr>
          <p:nvPr>
            <p:ph type="pic" idx="1"/>
          </p:nvPr>
        </p:nvSpPr>
        <p:spPr>
          <a:xfrm>
            <a:off x="277905" y="2365248"/>
            <a:ext cx="4240119" cy="4187952"/>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Drag picture to placeholder or click icon to add</a:t>
            </a:r>
            <a:endParaRPr noProof="0" dirty="0"/>
          </a:p>
        </p:txBody>
      </p:sp>
      <p:sp>
        <p:nvSpPr>
          <p:cNvPr id="4" name="Text Placeholder 3"/>
          <p:cNvSpPr>
            <a:spLocks noGrp="1"/>
          </p:cNvSpPr>
          <p:nvPr>
            <p:ph type="body" sz="half" idx="2"/>
          </p:nvPr>
        </p:nvSpPr>
        <p:spPr>
          <a:xfrm>
            <a:off x="4953000" y="3995737"/>
            <a:ext cx="3108960" cy="2147888"/>
          </a:xfrm>
        </p:spPr>
        <p:txBody>
          <a:bodyPr/>
          <a:lstStyle>
            <a:lvl1pPr marL="0" indent="0">
              <a:spcBef>
                <a:spcPts val="6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Picture Placeholder 12"/>
          <p:cNvSpPr>
            <a:spLocks noGrp="1"/>
          </p:cNvSpPr>
          <p:nvPr>
            <p:ph type="pic" sz="quarter" idx="13"/>
          </p:nvPr>
        </p:nvSpPr>
        <p:spPr>
          <a:xfrm>
            <a:off x="277905" y="228600"/>
            <a:ext cx="2057400" cy="2039112"/>
          </a:xfrm>
        </p:spPr>
        <p:txBody>
          <a:bodyPr rtlCol="0">
            <a:normAutofit/>
          </a:bodyPr>
          <a:lstStyle>
            <a:lvl1pPr>
              <a:buNone/>
              <a:defRPr/>
            </a:lvl1pPr>
          </a:lstStyle>
          <a:p>
            <a:pPr lvl="0"/>
            <a:r>
              <a:rPr lang="en-US" noProof="0" dirty="0" smtClean="0"/>
              <a:t>Drag picture to placeholder or click icon to add</a:t>
            </a:r>
            <a:endParaRPr noProof="0" dirty="0"/>
          </a:p>
        </p:txBody>
      </p:sp>
      <p:sp>
        <p:nvSpPr>
          <p:cNvPr id="15" name="Picture Placeholder 12"/>
          <p:cNvSpPr>
            <a:spLocks noGrp="1"/>
          </p:cNvSpPr>
          <p:nvPr>
            <p:ph type="pic" sz="quarter" idx="14"/>
          </p:nvPr>
        </p:nvSpPr>
        <p:spPr>
          <a:xfrm>
            <a:off x="2460625" y="228600"/>
            <a:ext cx="2057400" cy="2039112"/>
          </a:xfrm>
        </p:spPr>
        <p:txBody>
          <a:bodyPr rtlCol="0">
            <a:normAutofit/>
          </a:bodyPr>
          <a:lstStyle>
            <a:lvl1pPr>
              <a:buNone/>
              <a:defRPr/>
            </a:lvl1pPr>
          </a:lstStyle>
          <a:p>
            <a:pPr lvl="0"/>
            <a:r>
              <a:rPr lang="en-US" noProof="0" dirty="0" smtClean="0"/>
              <a:t>Drag picture to placeholder or click icon to add</a:t>
            </a:r>
            <a:endParaRPr noProof="0" dirty="0"/>
          </a:p>
        </p:txBody>
      </p:sp>
      <p:sp>
        <p:nvSpPr>
          <p:cNvPr id="9" name="Date Placeholder 4"/>
          <p:cNvSpPr>
            <a:spLocks noGrp="1"/>
          </p:cNvSpPr>
          <p:nvPr>
            <p:ph type="dt" sz="half" idx="15"/>
          </p:nvPr>
        </p:nvSpPr>
        <p:spPr>
          <a:xfrm>
            <a:off x="7391400" y="6423025"/>
            <a:ext cx="1536700" cy="365125"/>
          </a:xfrm>
        </p:spPr>
        <p:txBody>
          <a:bodyPr/>
          <a:lstStyle>
            <a:lvl1pPr>
              <a:defRPr/>
            </a:lvl1pPr>
          </a:lstStyle>
          <a:p>
            <a:fld id="{F0DA9759-11C2-4262-B4D0-574CAB30FD75}" type="datetimeFigureOut">
              <a:rPr lang="en-US" altLang="en-US"/>
              <a:pPr/>
              <a:t>6/20/17</a:t>
            </a:fld>
            <a:endParaRPr lang="en-US" altLang="en-US" dirty="0"/>
          </a:p>
        </p:txBody>
      </p:sp>
      <p:sp>
        <p:nvSpPr>
          <p:cNvPr id="10" name="Footer Placeholder 5"/>
          <p:cNvSpPr>
            <a:spLocks noGrp="1"/>
          </p:cNvSpPr>
          <p:nvPr>
            <p:ph type="ftr" sz="quarter" idx="16"/>
          </p:nvPr>
        </p:nvSpPr>
        <p:spPr>
          <a:xfrm>
            <a:off x="4191000" y="6423025"/>
            <a:ext cx="3005138" cy="365125"/>
          </a:xfrm>
        </p:spPr>
        <p:txBody>
          <a:bodyPr/>
          <a:lstStyle>
            <a:lvl1pPr>
              <a:defRPr/>
            </a:lvl1pPr>
          </a:lstStyle>
          <a:p>
            <a:endParaRPr lang="en-US" altLang="en-US" dirty="0"/>
          </a:p>
        </p:txBody>
      </p:sp>
      <p:sp>
        <p:nvSpPr>
          <p:cNvPr id="11" name="Slide Number Placeholder 6"/>
          <p:cNvSpPr>
            <a:spLocks noGrp="1"/>
          </p:cNvSpPr>
          <p:nvPr>
            <p:ph type="sldNum" sz="quarter" idx="17"/>
          </p:nvPr>
        </p:nvSpPr>
        <p:spPr/>
        <p:txBody>
          <a:bodyPr/>
          <a:lstStyle>
            <a:lvl1pPr>
              <a:defRPr/>
            </a:lvl1pPr>
          </a:lstStyle>
          <a:p>
            <a:fld id="{EFC5CAF2-69CB-47B2-A539-0C49C0AEEE94}" type="slidenum">
              <a:rPr lang="en-US" altLang="en-US"/>
              <a:pPr/>
              <a:t>‹#›</a:t>
            </a:fld>
            <a:endParaRPr lang="en-US" altLang="en-US" dirty="0"/>
          </a:p>
        </p:txBody>
      </p:sp>
    </p:spTree>
    <p:extLst>
      <p:ext uri="{BB962C8B-B14F-4D97-AF65-F5344CB8AC3E}">
        <p14:creationId xmlns:p14="http://schemas.microsoft.com/office/powerpoint/2010/main" val="164217460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Title and Vertical Text">
    <p:spTree>
      <p:nvGrpSpPr>
        <p:cNvPr id="1" name=""/>
        <p:cNvGrpSpPr/>
        <p:nvPr/>
      </p:nvGrpSpPr>
      <p:grpSpPr>
        <a:xfrm>
          <a:off x="0" y="0"/>
          <a:ext cx="0" cy="0"/>
          <a:chOff x="0" y="0"/>
          <a:chExt cx="0" cy="0"/>
        </a:xfrm>
      </p:grpSpPr>
      <p:sp>
        <p:nvSpPr>
          <p:cNvPr id="4" name="Rectangle 3"/>
          <p:cNvSpPr/>
          <p:nvPr/>
        </p:nvSpPr>
        <p:spPr>
          <a:xfrm>
            <a:off x="8166100" y="282575"/>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sz="8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8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8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8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8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8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8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8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800">
                <a:solidFill>
                  <a:schemeClr val="tx1"/>
                </a:solidFill>
                <a:latin typeface="Arial" panose="020B0604020202020204" pitchFamily="34" charset="0"/>
                <a:ea typeface="ＭＳ Ｐゴシック" panose="020B0600070205080204" pitchFamily="34" charset="-128"/>
              </a:defRPr>
            </a:lvl9pPr>
          </a:lstStyle>
          <a:p>
            <a:pPr algn="ctr" eaLnBrk="1" hangingPunct="1"/>
            <a:endParaRPr lang="en-US" altLang="en-US" dirty="0">
              <a:solidFill>
                <a:srgbClr val="FFFFFF"/>
              </a:solidFill>
              <a:latin typeface="Rockwell" panose="02060603020205020403" pitchFamily="18" charset="0"/>
            </a:endParaRPr>
          </a:p>
        </p:txBody>
      </p:sp>
      <p:sp>
        <p:nvSpPr>
          <p:cNvPr id="5" name="TextBox 4"/>
          <p:cNvSpPr txBox="1">
            <a:spLocks noChangeArrowheads="1"/>
          </p:cNvSpPr>
          <p:nvPr/>
        </p:nvSpPr>
        <p:spPr bwMode="auto">
          <a:xfrm>
            <a:off x="223838" y="228600"/>
            <a:ext cx="260350" cy="5540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lvl1pPr eaLnBrk="0" hangingPunct="0">
              <a:defRPr sz="800">
                <a:solidFill>
                  <a:schemeClr val="tx1"/>
                </a:solidFill>
                <a:latin typeface="Arial" charset="0"/>
                <a:ea typeface="ＭＳ Ｐゴシック" charset="0"/>
                <a:cs typeface="ＭＳ Ｐゴシック" charset="0"/>
              </a:defRPr>
            </a:lvl1pPr>
            <a:lvl2pPr marL="742950" indent="-285750" eaLnBrk="0" hangingPunct="0">
              <a:defRPr sz="800">
                <a:solidFill>
                  <a:schemeClr val="tx1"/>
                </a:solidFill>
                <a:latin typeface="Arial" charset="0"/>
                <a:ea typeface="ＭＳ Ｐゴシック" charset="0"/>
              </a:defRPr>
            </a:lvl2pPr>
            <a:lvl3pPr marL="1143000" indent="-228600" eaLnBrk="0" hangingPunct="0">
              <a:defRPr sz="800">
                <a:solidFill>
                  <a:schemeClr val="tx1"/>
                </a:solidFill>
                <a:latin typeface="Arial" charset="0"/>
                <a:ea typeface="ＭＳ Ｐゴシック" charset="0"/>
              </a:defRPr>
            </a:lvl3pPr>
            <a:lvl4pPr marL="1600200" indent="-228600" eaLnBrk="0" hangingPunct="0">
              <a:defRPr sz="800">
                <a:solidFill>
                  <a:schemeClr val="tx1"/>
                </a:solidFill>
                <a:latin typeface="Arial" charset="0"/>
                <a:ea typeface="ＭＳ Ｐゴシック" charset="0"/>
              </a:defRPr>
            </a:lvl4pPr>
            <a:lvl5pPr marL="2057400" indent="-228600" eaLnBrk="0" hangingPunct="0">
              <a:defRPr sz="800">
                <a:solidFill>
                  <a:schemeClr val="tx1"/>
                </a:solidFill>
                <a:latin typeface="Arial" charset="0"/>
                <a:ea typeface="ＭＳ Ｐゴシック" charset="0"/>
              </a:defRPr>
            </a:lvl5pPr>
            <a:lvl6pPr marL="2514600" indent="-228600" eaLnBrk="0" fontAlgn="base" hangingPunct="0">
              <a:spcBef>
                <a:spcPct val="0"/>
              </a:spcBef>
              <a:spcAft>
                <a:spcPct val="0"/>
              </a:spcAft>
              <a:defRPr sz="800">
                <a:solidFill>
                  <a:schemeClr val="tx1"/>
                </a:solidFill>
                <a:latin typeface="Arial" charset="0"/>
                <a:ea typeface="ＭＳ Ｐゴシック" charset="0"/>
              </a:defRPr>
            </a:lvl6pPr>
            <a:lvl7pPr marL="2971800" indent="-228600" eaLnBrk="0" fontAlgn="base" hangingPunct="0">
              <a:spcBef>
                <a:spcPct val="0"/>
              </a:spcBef>
              <a:spcAft>
                <a:spcPct val="0"/>
              </a:spcAft>
              <a:defRPr sz="800">
                <a:solidFill>
                  <a:schemeClr val="tx1"/>
                </a:solidFill>
                <a:latin typeface="Arial" charset="0"/>
                <a:ea typeface="ＭＳ Ｐゴシック" charset="0"/>
              </a:defRPr>
            </a:lvl7pPr>
            <a:lvl8pPr marL="3429000" indent="-228600" eaLnBrk="0" fontAlgn="base" hangingPunct="0">
              <a:spcBef>
                <a:spcPct val="0"/>
              </a:spcBef>
              <a:spcAft>
                <a:spcPct val="0"/>
              </a:spcAft>
              <a:defRPr sz="800">
                <a:solidFill>
                  <a:schemeClr val="tx1"/>
                </a:solidFill>
                <a:latin typeface="Arial" charset="0"/>
                <a:ea typeface="ＭＳ Ｐゴシック" charset="0"/>
              </a:defRPr>
            </a:lvl8pPr>
            <a:lvl9pPr marL="3886200" indent="-228600" eaLnBrk="0" fontAlgn="base" hangingPunct="0">
              <a:spcBef>
                <a:spcPct val="0"/>
              </a:spcBef>
              <a:spcAft>
                <a:spcPct val="0"/>
              </a:spcAft>
              <a:defRPr sz="800">
                <a:solidFill>
                  <a:schemeClr val="tx1"/>
                </a:solidFill>
                <a:latin typeface="Arial" charset="0"/>
                <a:ea typeface="ＭＳ Ｐゴシック" charset="0"/>
              </a:defRPr>
            </a:lvl9pPr>
          </a:lstStyle>
          <a:p>
            <a:pPr eaLnBrk="1" hangingPunct="1">
              <a:defRPr/>
            </a:pPr>
            <a:r>
              <a:rPr lang="en-US" sz="3600" b="1" dirty="0" smtClean="0">
                <a:solidFill>
                  <a:srgbClr val="B870B8"/>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6" name="Date Placeholder 3"/>
          <p:cNvSpPr>
            <a:spLocks noGrp="1"/>
          </p:cNvSpPr>
          <p:nvPr>
            <p:ph type="dt" sz="half" idx="10"/>
          </p:nvPr>
        </p:nvSpPr>
        <p:spPr/>
        <p:txBody>
          <a:bodyPr/>
          <a:lstStyle>
            <a:lvl1pPr>
              <a:defRPr/>
            </a:lvl1pPr>
          </a:lstStyle>
          <a:p>
            <a:fld id="{0A0425AC-BB49-48DB-A693-10A708033186}" type="datetimeFigureOut">
              <a:rPr lang="en-US" altLang="en-US"/>
              <a:pPr/>
              <a:t>6/20/17</a:t>
            </a:fld>
            <a:endParaRPr lang="en-US" altLang="en-US" dirty="0"/>
          </a:p>
        </p:txBody>
      </p:sp>
      <p:sp>
        <p:nvSpPr>
          <p:cNvPr id="7" name="Footer Placeholder 4"/>
          <p:cNvSpPr>
            <a:spLocks noGrp="1"/>
          </p:cNvSpPr>
          <p:nvPr>
            <p:ph type="ftr" sz="quarter" idx="11"/>
          </p:nvPr>
        </p:nvSpPr>
        <p:spPr/>
        <p:txBody>
          <a:bodyPr/>
          <a:lstStyle>
            <a:lvl1pPr>
              <a:defRPr/>
            </a:lvl1pPr>
          </a:lstStyle>
          <a:p>
            <a:endParaRPr lang="en-US" altLang="en-US" dirty="0"/>
          </a:p>
        </p:txBody>
      </p:sp>
      <p:sp>
        <p:nvSpPr>
          <p:cNvPr id="8" name="Slide Number Placeholder 5"/>
          <p:cNvSpPr>
            <a:spLocks noGrp="1"/>
          </p:cNvSpPr>
          <p:nvPr>
            <p:ph type="sldNum" sz="quarter" idx="12"/>
          </p:nvPr>
        </p:nvSpPr>
        <p:spPr/>
        <p:txBody>
          <a:bodyPr/>
          <a:lstStyle>
            <a:lvl1pPr>
              <a:defRPr/>
            </a:lvl1pPr>
          </a:lstStyle>
          <a:p>
            <a:fld id="{954F54CC-48D2-4194-B976-B76AF0088830}" type="slidenum">
              <a:rPr lang="en-US" altLang="en-US"/>
              <a:pPr/>
              <a:t>‹#›</a:t>
            </a:fld>
            <a:endParaRPr lang="en-US" altLang="en-US" dirty="0"/>
          </a:p>
        </p:txBody>
      </p:sp>
    </p:spTree>
    <p:extLst>
      <p:ext uri="{BB962C8B-B14F-4D97-AF65-F5344CB8AC3E}">
        <p14:creationId xmlns:p14="http://schemas.microsoft.com/office/powerpoint/2010/main" val="22483043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4" name="Rectangle 3"/>
          <p:cNvSpPr/>
          <p:nvPr/>
        </p:nvSpPr>
        <p:spPr>
          <a:xfrm>
            <a:off x="8210550" y="282575"/>
            <a:ext cx="64135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sz="8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8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8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8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8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8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8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8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800">
                <a:solidFill>
                  <a:schemeClr val="tx1"/>
                </a:solidFill>
                <a:latin typeface="Arial" panose="020B0604020202020204" pitchFamily="34" charset="0"/>
                <a:ea typeface="ＭＳ Ｐゴシック" panose="020B0600070205080204" pitchFamily="34" charset="-128"/>
              </a:defRPr>
            </a:lvl9pPr>
          </a:lstStyle>
          <a:p>
            <a:pPr algn="ctr" eaLnBrk="1" hangingPunct="1"/>
            <a:endParaRPr lang="en-US" altLang="en-US" dirty="0">
              <a:solidFill>
                <a:srgbClr val="FFFFFF"/>
              </a:solidFill>
              <a:latin typeface="Rockwell" panose="02060603020205020403" pitchFamily="18" charset="0"/>
            </a:endParaRPr>
          </a:p>
        </p:txBody>
      </p:sp>
      <p:sp>
        <p:nvSpPr>
          <p:cNvPr id="5" name="TextBox 4"/>
          <p:cNvSpPr txBox="1">
            <a:spLocks noChangeArrowheads="1"/>
          </p:cNvSpPr>
          <p:nvPr/>
        </p:nvSpPr>
        <p:spPr bwMode="auto">
          <a:xfrm>
            <a:off x="223838" y="228600"/>
            <a:ext cx="260350" cy="5540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lvl1pPr eaLnBrk="0" hangingPunct="0">
              <a:defRPr sz="800">
                <a:solidFill>
                  <a:schemeClr val="tx1"/>
                </a:solidFill>
                <a:latin typeface="Arial" charset="0"/>
                <a:ea typeface="ＭＳ Ｐゴシック" charset="0"/>
                <a:cs typeface="ＭＳ Ｐゴシック" charset="0"/>
              </a:defRPr>
            </a:lvl1pPr>
            <a:lvl2pPr marL="742950" indent="-285750" eaLnBrk="0" hangingPunct="0">
              <a:defRPr sz="800">
                <a:solidFill>
                  <a:schemeClr val="tx1"/>
                </a:solidFill>
                <a:latin typeface="Arial" charset="0"/>
                <a:ea typeface="ＭＳ Ｐゴシック" charset="0"/>
              </a:defRPr>
            </a:lvl2pPr>
            <a:lvl3pPr marL="1143000" indent="-228600" eaLnBrk="0" hangingPunct="0">
              <a:defRPr sz="800">
                <a:solidFill>
                  <a:schemeClr val="tx1"/>
                </a:solidFill>
                <a:latin typeface="Arial" charset="0"/>
                <a:ea typeface="ＭＳ Ｐゴシック" charset="0"/>
              </a:defRPr>
            </a:lvl3pPr>
            <a:lvl4pPr marL="1600200" indent="-228600" eaLnBrk="0" hangingPunct="0">
              <a:defRPr sz="800">
                <a:solidFill>
                  <a:schemeClr val="tx1"/>
                </a:solidFill>
                <a:latin typeface="Arial" charset="0"/>
                <a:ea typeface="ＭＳ Ｐゴシック" charset="0"/>
              </a:defRPr>
            </a:lvl4pPr>
            <a:lvl5pPr marL="2057400" indent="-228600" eaLnBrk="0" hangingPunct="0">
              <a:defRPr sz="800">
                <a:solidFill>
                  <a:schemeClr val="tx1"/>
                </a:solidFill>
                <a:latin typeface="Arial" charset="0"/>
                <a:ea typeface="ＭＳ Ｐゴシック" charset="0"/>
              </a:defRPr>
            </a:lvl5pPr>
            <a:lvl6pPr marL="2514600" indent="-228600" eaLnBrk="0" fontAlgn="base" hangingPunct="0">
              <a:spcBef>
                <a:spcPct val="0"/>
              </a:spcBef>
              <a:spcAft>
                <a:spcPct val="0"/>
              </a:spcAft>
              <a:defRPr sz="800">
                <a:solidFill>
                  <a:schemeClr val="tx1"/>
                </a:solidFill>
                <a:latin typeface="Arial" charset="0"/>
                <a:ea typeface="ＭＳ Ｐゴシック" charset="0"/>
              </a:defRPr>
            </a:lvl6pPr>
            <a:lvl7pPr marL="2971800" indent="-228600" eaLnBrk="0" fontAlgn="base" hangingPunct="0">
              <a:spcBef>
                <a:spcPct val="0"/>
              </a:spcBef>
              <a:spcAft>
                <a:spcPct val="0"/>
              </a:spcAft>
              <a:defRPr sz="800">
                <a:solidFill>
                  <a:schemeClr val="tx1"/>
                </a:solidFill>
                <a:latin typeface="Arial" charset="0"/>
                <a:ea typeface="ＭＳ Ｐゴシック" charset="0"/>
              </a:defRPr>
            </a:lvl7pPr>
            <a:lvl8pPr marL="3429000" indent="-228600" eaLnBrk="0" fontAlgn="base" hangingPunct="0">
              <a:spcBef>
                <a:spcPct val="0"/>
              </a:spcBef>
              <a:spcAft>
                <a:spcPct val="0"/>
              </a:spcAft>
              <a:defRPr sz="800">
                <a:solidFill>
                  <a:schemeClr val="tx1"/>
                </a:solidFill>
                <a:latin typeface="Arial" charset="0"/>
                <a:ea typeface="ＭＳ Ｐゴシック" charset="0"/>
              </a:defRPr>
            </a:lvl8pPr>
            <a:lvl9pPr marL="3886200" indent="-228600" eaLnBrk="0" fontAlgn="base" hangingPunct="0">
              <a:spcBef>
                <a:spcPct val="0"/>
              </a:spcBef>
              <a:spcAft>
                <a:spcPct val="0"/>
              </a:spcAft>
              <a:defRPr sz="800">
                <a:solidFill>
                  <a:schemeClr val="tx1"/>
                </a:solidFill>
                <a:latin typeface="Arial" charset="0"/>
                <a:ea typeface="ＭＳ Ｐゴシック" charset="0"/>
              </a:defRPr>
            </a:lvl9pPr>
          </a:lstStyle>
          <a:p>
            <a:pPr eaLnBrk="1" hangingPunct="1">
              <a:defRPr/>
            </a:pPr>
            <a:r>
              <a:rPr lang="en-US" sz="3600" b="1" dirty="0" smtClean="0">
                <a:solidFill>
                  <a:srgbClr val="B870B8"/>
                </a:solidFill>
              </a:rPr>
              <a:t>+</a:t>
            </a:r>
          </a:p>
        </p:txBody>
      </p:sp>
      <p:sp>
        <p:nvSpPr>
          <p:cNvPr id="6" name="Rectangle 5"/>
          <p:cNvSpPr/>
          <p:nvPr/>
        </p:nvSpPr>
        <p:spPr>
          <a:xfrm>
            <a:off x="8067675" y="282575"/>
            <a:ext cx="92075" cy="1600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sz="8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8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8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8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8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8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8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8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800">
                <a:solidFill>
                  <a:schemeClr val="tx1"/>
                </a:solidFill>
                <a:latin typeface="Arial" panose="020B0604020202020204" pitchFamily="34" charset="0"/>
                <a:ea typeface="ＭＳ Ｐゴシック" panose="020B0600070205080204" pitchFamily="34" charset="-128"/>
              </a:defRPr>
            </a:lvl9pPr>
          </a:lstStyle>
          <a:p>
            <a:pPr algn="ctr" eaLnBrk="1" hangingPunct="1"/>
            <a:endParaRPr lang="en-US" altLang="en-US" dirty="0">
              <a:solidFill>
                <a:srgbClr val="FFFFFF"/>
              </a:solidFill>
              <a:latin typeface="Rockwell" panose="02060603020205020403" pitchFamily="18" charset="0"/>
            </a:endParaRP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3"/>
          <p:cNvSpPr>
            <a:spLocks noGrp="1"/>
          </p:cNvSpPr>
          <p:nvPr>
            <p:ph type="dt" sz="half" idx="10"/>
          </p:nvPr>
        </p:nvSpPr>
        <p:spPr/>
        <p:txBody>
          <a:bodyPr/>
          <a:lstStyle>
            <a:lvl1pPr>
              <a:defRPr/>
            </a:lvl1pPr>
          </a:lstStyle>
          <a:p>
            <a:fld id="{D6E94F8C-7336-4B4C-AC3B-248B06D96D6C}" type="datetimeFigureOut">
              <a:rPr lang="en-US" altLang="en-US"/>
              <a:pPr/>
              <a:t>6/20/17</a:t>
            </a:fld>
            <a:endParaRPr lang="en-US" altLang="en-US" dirty="0"/>
          </a:p>
        </p:txBody>
      </p:sp>
      <p:sp>
        <p:nvSpPr>
          <p:cNvPr id="8" name="Footer Placeholder 4"/>
          <p:cNvSpPr>
            <a:spLocks noGrp="1"/>
          </p:cNvSpPr>
          <p:nvPr>
            <p:ph type="ftr" sz="quarter" idx="11"/>
          </p:nvPr>
        </p:nvSpPr>
        <p:spPr/>
        <p:txBody>
          <a:bodyPr/>
          <a:lstStyle>
            <a:lvl1pPr>
              <a:defRPr/>
            </a:lvl1pPr>
          </a:lstStyle>
          <a:p>
            <a:endParaRPr lang="en-US" altLang="en-US" dirty="0"/>
          </a:p>
        </p:txBody>
      </p:sp>
      <p:sp>
        <p:nvSpPr>
          <p:cNvPr id="9" name="Slide Number Placeholder 5"/>
          <p:cNvSpPr>
            <a:spLocks noGrp="1"/>
          </p:cNvSpPr>
          <p:nvPr>
            <p:ph type="sldNum" sz="quarter" idx="12"/>
          </p:nvPr>
        </p:nvSpPr>
        <p:spPr/>
        <p:txBody>
          <a:bodyPr/>
          <a:lstStyle>
            <a:lvl1pPr>
              <a:defRPr/>
            </a:lvl1pPr>
          </a:lstStyle>
          <a:p>
            <a:fld id="{21089C7D-865C-4091-BF80-315A124B20CC}" type="slidenum">
              <a:rPr lang="en-US" altLang="en-US"/>
              <a:pPr/>
              <a:t>‹#›</a:t>
            </a:fld>
            <a:endParaRPr lang="en-US" altLang="en-US" dirty="0"/>
          </a:p>
        </p:txBody>
      </p:sp>
    </p:spTree>
    <p:extLst>
      <p:ext uri="{BB962C8B-B14F-4D97-AF65-F5344CB8AC3E}">
        <p14:creationId xmlns:p14="http://schemas.microsoft.com/office/powerpoint/2010/main" val="323516831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Vertical Title and Text">
    <p:spTree>
      <p:nvGrpSpPr>
        <p:cNvPr id="1" name=""/>
        <p:cNvGrpSpPr/>
        <p:nvPr/>
      </p:nvGrpSpPr>
      <p:grpSpPr>
        <a:xfrm>
          <a:off x="0" y="0"/>
          <a:ext cx="0" cy="0"/>
          <a:chOff x="0" y="0"/>
          <a:chExt cx="0" cy="0"/>
        </a:xfrm>
      </p:grpSpPr>
      <p:sp>
        <p:nvSpPr>
          <p:cNvPr id="4" name="Rectangle 3"/>
          <p:cNvSpPr/>
          <p:nvPr/>
        </p:nvSpPr>
        <p:spPr>
          <a:xfrm>
            <a:off x="8166100" y="282575"/>
            <a:ext cx="685800" cy="3016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sz="8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8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8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8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8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8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8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8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800">
                <a:solidFill>
                  <a:schemeClr val="tx1"/>
                </a:solidFill>
                <a:latin typeface="Arial" panose="020B0604020202020204" pitchFamily="34" charset="0"/>
                <a:ea typeface="ＭＳ Ｐゴシック" panose="020B0600070205080204" pitchFamily="34" charset="-128"/>
              </a:defRPr>
            </a:lvl9pPr>
          </a:lstStyle>
          <a:p>
            <a:pPr algn="ctr" eaLnBrk="1" hangingPunct="1"/>
            <a:endParaRPr lang="en-US" altLang="en-US" dirty="0">
              <a:solidFill>
                <a:srgbClr val="FFFFFF"/>
              </a:solidFill>
              <a:latin typeface="Rockwell" panose="02060603020205020403" pitchFamily="18" charset="0"/>
            </a:endParaRPr>
          </a:p>
        </p:txBody>
      </p:sp>
      <p:sp>
        <p:nvSpPr>
          <p:cNvPr id="5" name="TextBox 4"/>
          <p:cNvSpPr txBox="1">
            <a:spLocks noChangeArrowheads="1"/>
          </p:cNvSpPr>
          <p:nvPr/>
        </p:nvSpPr>
        <p:spPr bwMode="auto">
          <a:xfrm rot="16200000">
            <a:off x="8593932" y="561181"/>
            <a:ext cx="260350" cy="55403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lvl1pPr eaLnBrk="0" hangingPunct="0">
              <a:defRPr sz="800">
                <a:solidFill>
                  <a:schemeClr val="tx1"/>
                </a:solidFill>
                <a:latin typeface="Arial" charset="0"/>
                <a:ea typeface="ＭＳ Ｐゴシック" charset="0"/>
                <a:cs typeface="ＭＳ Ｐゴシック" charset="0"/>
              </a:defRPr>
            </a:lvl1pPr>
            <a:lvl2pPr marL="742950" indent="-285750" eaLnBrk="0" hangingPunct="0">
              <a:defRPr sz="800">
                <a:solidFill>
                  <a:schemeClr val="tx1"/>
                </a:solidFill>
                <a:latin typeface="Arial" charset="0"/>
                <a:ea typeface="ＭＳ Ｐゴシック" charset="0"/>
              </a:defRPr>
            </a:lvl2pPr>
            <a:lvl3pPr marL="1143000" indent="-228600" eaLnBrk="0" hangingPunct="0">
              <a:defRPr sz="800">
                <a:solidFill>
                  <a:schemeClr val="tx1"/>
                </a:solidFill>
                <a:latin typeface="Arial" charset="0"/>
                <a:ea typeface="ＭＳ Ｐゴシック" charset="0"/>
              </a:defRPr>
            </a:lvl3pPr>
            <a:lvl4pPr marL="1600200" indent="-228600" eaLnBrk="0" hangingPunct="0">
              <a:defRPr sz="800">
                <a:solidFill>
                  <a:schemeClr val="tx1"/>
                </a:solidFill>
                <a:latin typeface="Arial" charset="0"/>
                <a:ea typeface="ＭＳ Ｐゴシック" charset="0"/>
              </a:defRPr>
            </a:lvl4pPr>
            <a:lvl5pPr marL="2057400" indent="-228600" eaLnBrk="0" hangingPunct="0">
              <a:defRPr sz="800">
                <a:solidFill>
                  <a:schemeClr val="tx1"/>
                </a:solidFill>
                <a:latin typeface="Arial" charset="0"/>
                <a:ea typeface="ＭＳ Ｐゴシック" charset="0"/>
              </a:defRPr>
            </a:lvl5pPr>
            <a:lvl6pPr marL="2514600" indent="-228600" eaLnBrk="0" fontAlgn="base" hangingPunct="0">
              <a:spcBef>
                <a:spcPct val="0"/>
              </a:spcBef>
              <a:spcAft>
                <a:spcPct val="0"/>
              </a:spcAft>
              <a:defRPr sz="800">
                <a:solidFill>
                  <a:schemeClr val="tx1"/>
                </a:solidFill>
                <a:latin typeface="Arial" charset="0"/>
                <a:ea typeface="ＭＳ Ｐゴシック" charset="0"/>
              </a:defRPr>
            </a:lvl6pPr>
            <a:lvl7pPr marL="2971800" indent="-228600" eaLnBrk="0" fontAlgn="base" hangingPunct="0">
              <a:spcBef>
                <a:spcPct val="0"/>
              </a:spcBef>
              <a:spcAft>
                <a:spcPct val="0"/>
              </a:spcAft>
              <a:defRPr sz="800">
                <a:solidFill>
                  <a:schemeClr val="tx1"/>
                </a:solidFill>
                <a:latin typeface="Arial" charset="0"/>
                <a:ea typeface="ＭＳ Ｐゴシック" charset="0"/>
              </a:defRPr>
            </a:lvl7pPr>
            <a:lvl8pPr marL="3429000" indent="-228600" eaLnBrk="0" fontAlgn="base" hangingPunct="0">
              <a:spcBef>
                <a:spcPct val="0"/>
              </a:spcBef>
              <a:spcAft>
                <a:spcPct val="0"/>
              </a:spcAft>
              <a:defRPr sz="800">
                <a:solidFill>
                  <a:schemeClr val="tx1"/>
                </a:solidFill>
                <a:latin typeface="Arial" charset="0"/>
                <a:ea typeface="ＭＳ Ｐゴシック" charset="0"/>
              </a:defRPr>
            </a:lvl8pPr>
            <a:lvl9pPr marL="3886200" indent="-228600" eaLnBrk="0" fontAlgn="base" hangingPunct="0">
              <a:spcBef>
                <a:spcPct val="0"/>
              </a:spcBef>
              <a:spcAft>
                <a:spcPct val="0"/>
              </a:spcAft>
              <a:defRPr sz="800">
                <a:solidFill>
                  <a:schemeClr val="tx1"/>
                </a:solidFill>
                <a:latin typeface="Arial" charset="0"/>
                <a:ea typeface="ＭＳ Ｐゴシック" charset="0"/>
              </a:defRPr>
            </a:lvl9pPr>
          </a:lstStyle>
          <a:p>
            <a:pPr eaLnBrk="1" hangingPunct="1">
              <a:defRPr/>
            </a:pPr>
            <a:r>
              <a:rPr lang="en-US" sz="3600" b="1" dirty="0" smtClean="0">
                <a:solidFill>
                  <a:srgbClr val="B870B8"/>
                </a:solidFill>
              </a:rPr>
              <a:t>+</a:t>
            </a:r>
          </a:p>
        </p:txBody>
      </p:sp>
      <p:sp>
        <p:nvSpPr>
          <p:cNvPr id="2" name="Vertical Title 1"/>
          <p:cNvSpPr>
            <a:spLocks noGrp="1"/>
          </p:cNvSpPr>
          <p:nvPr>
            <p:ph type="title" orient="vert"/>
          </p:nvPr>
        </p:nvSpPr>
        <p:spPr>
          <a:xfrm>
            <a:off x="7995772" y="954742"/>
            <a:ext cx="681318" cy="5171422"/>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457200" y="958756"/>
            <a:ext cx="6858000" cy="5184869"/>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6" name="Date Placeholder 3"/>
          <p:cNvSpPr>
            <a:spLocks noGrp="1"/>
          </p:cNvSpPr>
          <p:nvPr>
            <p:ph type="dt" sz="half" idx="10"/>
          </p:nvPr>
        </p:nvSpPr>
        <p:spPr/>
        <p:txBody>
          <a:bodyPr/>
          <a:lstStyle>
            <a:lvl1pPr>
              <a:defRPr/>
            </a:lvl1pPr>
          </a:lstStyle>
          <a:p>
            <a:fld id="{3EC23209-8CC0-404E-A5A9-8F6413420C89}" type="datetimeFigureOut">
              <a:rPr lang="en-US" altLang="en-US"/>
              <a:pPr/>
              <a:t>6/20/17</a:t>
            </a:fld>
            <a:endParaRPr lang="en-US" altLang="en-US" dirty="0"/>
          </a:p>
        </p:txBody>
      </p:sp>
      <p:sp>
        <p:nvSpPr>
          <p:cNvPr id="7" name="Footer Placeholder 4"/>
          <p:cNvSpPr>
            <a:spLocks noGrp="1"/>
          </p:cNvSpPr>
          <p:nvPr>
            <p:ph type="ftr" sz="quarter" idx="11"/>
          </p:nvPr>
        </p:nvSpPr>
        <p:spPr/>
        <p:txBody>
          <a:bodyPr/>
          <a:lstStyle>
            <a:lvl1pPr>
              <a:defRPr/>
            </a:lvl1pPr>
          </a:lstStyle>
          <a:p>
            <a:endParaRPr lang="en-US" altLang="en-US" dirty="0"/>
          </a:p>
        </p:txBody>
      </p:sp>
      <p:sp>
        <p:nvSpPr>
          <p:cNvPr id="8" name="Slide Number Placeholder 5"/>
          <p:cNvSpPr>
            <a:spLocks noGrp="1"/>
          </p:cNvSpPr>
          <p:nvPr>
            <p:ph type="sldNum" sz="quarter" idx="12"/>
          </p:nvPr>
        </p:nvSpPr>
        <p:spPr/>
        <p:txBody>
          <a:bodyPr/>
          <a:lstStyle>
            <a:lvl1pPr>
              <a:defRPr/>
            </a:lvl1pPr>
          </a:lstStyle>
          <a:p>
            <a:fld id="{3B974EDD-29A1-47BF-951B-6357B2C4ED21}" type="slidenum">
              <a:rPr lang="en-US" altLang="en-US"/>
              <a:pPr/>
              <a:t>‹#›</a:t>
            </a:fld>
            <a:endParaRPr lang="en-US" altLang="en-US" dirty="0"/>
          </a:p>
        </p:txBody>
      </p:sp>
    </p:spTree>
    <p:extLst>
      <p:ext uri="{BB962C8B-B14F-4D97-AF65-F5344CB8AC3E}">
        <p14:creationId xmlns:p14="http://schemas.microsoft.com/office/powerpoint/2010/main" val="8842925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and Content, Alt.">
    <p:spTree>
      <p:nvGrpSpPr>
        <p:cNvPr id="1" name=""/>
        <p:cNvGrpSpPr/>
        <p:nvPr/>
      </p:nvGrpSpPr>
      <p:grpSpPr>
        <a:xfrm>
          <a:off x="0" y="0"/>
          <a:ext cx="0" cy="0"/>
          <a:chOff x="0" y="0"/>
          <a:chExt cx="0" cy="0"/>
        </a:xfrm>
      </p:grpSpPr>
      <p:sp>
        <p:nvSpPr>
          <p:cNvPr id="5" name="Rectangle 4"/>
          <p:cNvSpPr/>
          <p:nvPr/>
        </p:nvSpPr>
        <p:spPr>
          <a:xfrm>
            <a:off x="8166100" y="282575"/>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sz="8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8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8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8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8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8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8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8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800">
                <a:solidFill>
                  <a:schemeClr val="tx1"/>
                </a:solidFill>
                <a:latin typeface="Arial" panose="020B0604020202020204" pitchFamily="34" charset="0"/>
                <a:ea typeface="ＭＳ Ｐゴシック" panose="020B0600070205080204" pitchFamily="34" charset="-128"/>
              </a:defRPr>
            </a:lvl9pPr>
          </a:lstStyle>
          <a:p>
            <a:pPr algn="ctr" eaLnBrk="1" hangingPunct="1"/>
            <a:endParaRPr lang="en-US" altLang="en-US" dirty="0">
              <a:solidFill>
                <a:srgbClr val="FFFFFF"/>
              </a:solidFill>
              <a:latin typeface="Rockwell" panose="02060603020205020403" pitchFamily="18" charset="0"/>
            </a:endParaRPr>
          </a:p>
        </p:txBody>
      </p:sp>
      <p:sp>
        <p:nvSpPr>
          <p:cNvPr id="6" name="TextBox 5"/>
          <p:cNvSpPr txBox="1">
            <a:spLocks noChangeArrowheads="1"/>
          </p:cNvSpPr>
          <p:nvPr/>
        </p:nvSpPr>
        <p:spPr bwMode="auto">
          <a:xfrm>
            <a:off x="223838" y="228600"/>
            <a:ext cx="260350" cy="5540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lvl1pPr eaLnBrk="0" hangingPunct="0">
              <a:defRPr sz="800">
                <a:solidFill>
                  <a:schemeClr val="tx1"/>
                </a:solidFill>
                <a:latin typeface="Arial" charset="0"/>
                <a:ea typeface="ＭＳ Ｐゴシック" charset="0"/>
                <a:cs typeface="ＭＳ Ｐゴシック" charset="0"/>
              </a:defRPr>
            </a:lvl1pPr>
            <a:lvl2pPr marL="742950" indent="-285750" eaLnBrk="0" hangingPunct="0">
              <a:defRPr sz="800">
                <a:solidFill>
                  <a:schemeClr val="tx1"/>
                </a:solidFill>
                <a:latin typeface="Arial" charset="0"/>
                <a:ea typeface="ＭＳ Ｐゴシック" charset="0"/>
              </a:defRPr>
            </a:lvl2pPr>
            <a:lvl3pPr marL="1143000" indent="-228600" eaLnBrk="0" hangingPunct="0">
              <a:defRPr sz="800">
                <a:solidFill>
                  <a:schemeClr val="tx1"/>
                </a:solidFill>
                <a:latin typeface="Arial" charset="0"/>
                <a:ea typeface="ＭＳ Ｐゴシック" charset="0"/>
              </a:defRPr>
            </a:lvl3pPr>
            <a:lvl4pPr marL="1600200" indent="-228600" eaLnBrk="0" hangingPunct="0">
              <a:defRPr sz="800">
                <a:solidFill>
                  <a:schemeClr val="tx1"/>
                </a:solidFill>
                <a:latin typeface="Arial" charset="0"/>
                <a:ea typeface="ＭＳ Ｐゴシック" charset="0"/>
              </a:defRPr>
            </a:lvl4pPr>
            <a:lvl5pPr marL="2057400" indent="-228600" eaLnBrk="0" hangingPunct="0">
              <a:defRPr sz="800">
                <a:solidFill>
                  <a:schemeClr val="tx1"/>
                </a:solidFill>
                <a:latin typeface="Arial" charset="0"/>
                <a:ea typeface="ＭＳ Ｐゴシック" charset="0"/>
              </a:defRPr>
            </a:lvl5pPr>
            <a:lvl6pPr marL="2514600" indent="-228600" eaLnBrk="0" fontAlgn="base" hangingPunct="0">
              <a:spcBef>
                <a:spcPct val="0"/>
              </a:spcBef>
              <a:spcAft>
                <a:spcPct val="0"/>
              </a:spcAft>
              <a:defRPr sz="800">
                <a:solidFill>
                  <a:schemeClr val="tx1"/>
                </a:solidFill>
                <a:latin typeface="Arial" charset="0"/>
                <a:ea typeface="ＭＳ Ｐゴシック" charset="0"/>
              </a:defRPr>
            </a:lvl6pPr>
            <a:lvl7pPr marL="2971800" indent="-228600" eaLnBrk="0" fontAlgn="base" hangingPunct="0">
              <a:spcBef>
                <a:spcPct val="0"/>
              </a:spcBef>
              <a:spcAft>
                <a:spcPct val="0"/>
              </a:spcAft>
              <a:defRPr sz="800">
                <a:solidFill>
                  <a:schemeClr val="tx1"/>
                </a:solidFill>
                <a:latin typeface="Arial" charset="0"/>
                <a:ea typeface="ＭＳ Ｐゴシック" charset="0"/>
              </a:defRPr>
            </a:lvl7pPr>
            <a:lvl8pPr marL="3429000" indent="-228600" eaLnBrk="0" fontAlgn="base" hangingPunct="0">
              <a:spcBef>
                <a:spcPct val="0"/>
              </a:spcBef>
              <a:spcAft>
                <a:spcPct val="0"/>
              </a:spcAft>
              <a:defRPr sz="800">
                <a:solidFill>
                  <a:schemeClr val="tx1"/>
                </a:solidFill>
                <a:latin typeface="Arial" charset="0"/>
                <a:ea typeface="ＭＳ Ｐゴシック" charset="0"/>
              </a:defRPr>
            </a:lvl8pPr>
            <a:lvl9pPr marL="3886200" indent="-228600" eaLnBrk="0" fontAlgn="base" hangingPunct="0">
              <a:spcBef>
                <a:spcPct val="0"/>
              </a:spcBef>
              <a:spcAft>
                <a:spcPct val="0"/>
              </a:spcAft>
              <a:defRPr sz="800">
                <a:solidFill>
                  <a:schemeClr val="tx1"/>
                </a:solidFill>
                <a:latin typeface="Arial" charset="0"/>
                <a:ea typeface="ＭＳ Ｐゴシック" charset="0"/>
              </a:defRPr>
            </a:lvl9pPr>
          </a:lstStyle>
          <a:p>
            <a:pPr eaLnBrk="1" hangingPunct="1">
              <a:defRPr/>
            </a:pPr>
            <a:r>
              <a:rPr lang="en-US" sz="3600" b="1" dirty="0" smtClean="0">
                <a:solidFill>
                  <a:srgbClr val="B870B8"/>
                </a:solidFill>
              </a:rPr>
              <a:t>+</a:t>
            </a:r>
          </a:p>
        </p:txBody>
      </p:sp>
      <p:sp>
        <p:nvSpPr>
          <p:cNvPr id="2" name="Title 1"/>
          <p:cNvSpPr>
            <a:spLocks noGrp="1"/>
          </p:cNvSpPr>
          <p:nvPr>
            <p:ph type="title"/>
          </p:nvPr>
        </p:nvSpPr>
        <p:spPr>
          <a:xfrm>
            <a:off x="498474" y="134471"/>
            <a:ext cx="7556313" cy="995082"/>
          </a:xfrm>
        </p:spPr>
        <p:txBody>
          <a:bodyPr anchor="b"/>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0" name="Text Placeholder 3"/>
          <p:cNvSpPr>
            <a:spLocks noGrp="1"/>
          </p:cNvSpPr>
          <p:nvPr>
            <p:ph type="body" sz="half" idx="2"/>
          </p:nvPr>
        </p:nvSpPr>
        <p:spPr>
          <a:xfrm>
            <a:off x="498518" y="1129553"/>
            <a:ext cx="7558960" cy="774700"/>
          </a:xfrm>
        </p:spPr>
        <p:txBody>
          <a:bodyPr rtlCol="0">
            <a:noAutofit/>
          </a:bodyPr>
          <a:lstStyle>
            <a:lvl1pPr marL="0" indent="0">
              <a:buNone/>
              <a:defRPr kumimoji="0" sz="2400" b="0" i="0" u="none" strike="noStrike" kern="1200" cap="none" spc="0" normalizeH="0" baseline="0">
                <a:ln>
                  <a:noFill/>
                </a:ln>
                <a:solidFill>
                  <a:schemeClr val="accent3"/>
                </a:solidFill>
                <a:effectLst/>
                <a:uLnTx/>
                <a:uFillTx/>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3"/>
          <p:cNvSpPr>
            <a:spLocks noGrp="1"/>
          </p:cNvSpPr>
          <p:nvPr>
            <p:ph type="dt" sz="half" idx="10"/>
          </p:nvPr>
        </p:nvSpPr>
        <p:spPr/>
        <p:txBody>
          <a:bodyPr/>
          <a:lstStyle>
            <a:lvl1pPr>
              <a:defRPr/>
            </a:lvl1pPr>
          </a:lstStyle>
          <a:p>
            <a:fld id="{96A2A8E1-3F82-4867-9929-0EB8EAF84E75}" type="datetimeFigureOut">
              <a:rPr lang="en-US" altLang="en-US"/>
              <a:pPr/>
              <a:t>6/20/17</a:t>
            </a:fld>
            <a:endParaRPr lang="en-US" altLang="en-US" dirty="0"/>
          </a:p>
        </p:txBody>
      </p:sp>
      <p:sp>
        <p:nvSpPr>
          <p:cNvPr id="8" name="Footer Placeholder 4"/>
          <p:cNvSpPr>
            <a:spLocks noGrp="1"/>
          </p:cNvSpPr>
          <p:nvPr>
            <p:ph type="ftr" sz="quarter" idx="11"/>
          </p:nvPr>
        </p:nvSpPr>
        <p:spPr/>
        <p:txBody>
          <a:bodyPr/>
          <a:lstStyle>
            <a:lvl1pPr>
              <a:defRPr/>
            </a:lvl1pPr>
          </a:lstStyle>
          <a:p>
            <a:endParaRPr lang="en-US" altLang="en-US" dirty="0"/>
          </a:p>
        </p:txBody>
      </p:sp>
      <p:sp>
        <p:nvSpPr>
          <p:cNvPr id="9" name="Slide Number Placeholder 5"/>
          <p:cNvSpPr>
            <a:spLocks noGrp="1"/>
          </p:cNvSpPr>
          <p:nvPr>
            <p:ph type="sldNum" sz="quarter" idx="12"/>
          </p:nvPr>
        </p:nvSpPr>
        <p:spPr/>
        <p:txBody>
          <a:bodyPr/>
          <a:lstStyle>
            <a:lvl1pPr>
              <a:defRPr/>
            </a:lvl1pPr>
          </a:lstStyle>
          <a:p>
            <a:fld id="{FC1A5FAE-B673-4CAA-92C2-91551D918145}" type="slidenum">
              <a:rPr lang="en-US" altLang="en-US"/>
              <a:pPr/>
              <a:t>‹#›</a:t>
            </a:fld>
            <a:endParaRPr lang="en-US" altLang="en-US" dirty="0"/>
          </a:p>
        </p:txBody>
      </p:sp>
    </p:spTree>
    <p:extLst>
      <p:ext uri="{BB962C8B-B14F-4D97-AF65-F5344CB8AC3E}">
        <p14:creationId xmlns:p14="http://schemas.microsoft.com/office/powerpoint/2010/main" val="31569002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Slide with 2 Pictures">
    <p:spTree>
      <p:nvGrpSpPr>
        <p:cNvPr id="1" name=""/>
        <p:cNvGrpSpPr/>
        <p:nvPr/>
      </p:nvGrpSpPr>
      <p:grpSpPr>
        <a:xfrm>
          <a:off x="0" y="0"/>
          <a:ext cx="0" cy="0"/>
          <a:chOff x="0" y="0"/>
          <a:chExt cx="0" cy="0"/>
        </a:xfrm>
      </p:grpSpPr>
      <p:sp>
        <p:nvSpPr>
          <p:cNvPr id="7" name="Rectangle 6"/>
          <p:cNvSpPr/>
          <p:nvPr/>
        </p:nvSpPr>
        <p:spPr>
          <a:xfrm>
            <a:off x="282575" y="228600"/>
            <a:ext cx="4235450" cy="41878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sz="8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8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8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8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8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8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8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8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800">
                <a:solidFill>
                  <a:schemeClr val="tx1"/>
                </a:solidFill>
                <a:latin typeface="Arial" panose="020B0604020202020204" pitchFamily="34" charset="0"/>
                <a:ea typeface="ＭＳ Ｐゴシック" panose="020B0600070205080204" pitchFamily="34" charset="-128"/>
              </a:defRPr>
            </a:lvl9pPr>
          </a:lstStyle>
          <a:p>
            <a:pPr algn="ctr" eaLnBrk="1" hangingPunct="1"/>
            <a:endParaRPr lang="en-US" altLang="en-US" dirty="0">
              <a:solidFill>
                <a:srgbClr val="FFFFFF"/>
              </a:solidFill>
              <a:latin typeface="Rockwell" panose="02060603020205020403" pitchFamily="18" charset="0"/>
            </a:endParaRPr>
          </a:p>
        </p:txBody>
      </p:sp>
      <p:sp>
        <p:nvSpPr>
          <p:cNvPr id="8" name="Rectangle 7"/>
          <p:cNvSpPr/>
          <p:nvPr/>
        </p:nvSpPr>
        <p:spPr>
          <a:xfrm>
            <a:off x="6802438" y="228600"/>
            <a:ext cx="2057400" cy="203835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sz="8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8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8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8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8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8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8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8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800">
                <a:solidFill>
                  <a:schemeClr val="tx1"/>
                </a:solidFill>
                <a:latin typeface="Arial" panose="020B0604020202020204" pitchFamily="34" charset="0"/>
                <a:ea typeface="ＭＳ Ｐゴシック" panose="020B0600070205080204" pitchFamily="34" charset="-128"/>
              </a:defRPr>
            </a:lvl9pPr>
          </a:lstStyle>
          <a:p>
            <a:pPr algn="ctr" eaLnBrk="1" hangingPunct="1"/>
            <a:endParaRPr lang="en-US" altLang="en-US" dirty="0">
              <a:solidFill>
                <a:srgbClr val="FFFFFF"/>
              </a:solidFill>
              <a:latin typeface="Rockwell" panose="02060603020205020403" pitchFamily="18" charset="0"/>
            </a:endParaRPr>
          </a:p>
        </p:txBody>
      </p:sp>
      <p:sp>
        <p:nvSpPr>
          <p:cNvPr id="9" name="Rectangle 8"/>
          <p:cNvSpPr/>
          <p:nvPr/>
        </p:nvSpPr>
        <p:spPr>
          <a:xfrm>
            <a:off x="4624388" y="2378075"/>
            <a:ext cx="2057400" cy="203835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sz="8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8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8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8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8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8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8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8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800">
                <a:solidFill>
                  <a:schemeClr val="tx1"/>
                </a:solidFill>
                <a:latin typeface="Arial" panose="020B0604020202020204" pitchFamily="34" charset="0"/>
                <a:ea typeface="ＭＳ Ｐゴシック" panose="020B0600070205080204" pitchFamily="34" charset="-128"/>
              </a:defRPr>
            </a:lvl9pPr>
          </a:lstStyle>
          <a:p>
            <a:pPr algn="ctr" eaLnBrk="1" hangingPunct="1"/>
            <a:endParaRPr lang="en-US" altLang="en-US" dirty="0">
              <a:solidFill>
                <a:srgbClr val="FFFFFF"/>
              </a:solidFill>
              <a:latin typeface="Rockwell" panose="02060603020205020403" pitchFamily="18" charset="0"/>
            </a:endParaRPr>
          </a:p>
        </p:txBody>
      </p:sp>
      <p:sp>
        <p:nvSpPr>
          <p:cNvPr id="10" name="TextBox 9"/>
          <p:cNvSpPr txBox="1">
            <a:spLocks noChangeArrowheads="1"/>
          </p:cNvSpPr>
          <p:nvPr/>
        </p:nvSpPr>
        <p:spPr bwMode="auto">
          <a:xfrm>
            <a:off x="425450" y="174625"/>
            <a:ext cx="412750" cy="8318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lvl1pPr eaLnBrk="0" hangingPunct="0">
              <a:defRPr sz="800">
                <a:solidFill>
                  <a:schemeClr val="tx1"/>
                </a:solidFill>
                <a:latin typeface="Arial" charset="0"/>
                <a:ea typeface="ＭＳ Ｐゴシック" charset="0"/>
                <a:cs typeface="ＭＳ Ｐゴシック" charset="0"/>
              </a:defRPr>
            </a:lvl1pPr>
            <a:lvl2pPr marL="742950" indent="-285750" eaLnBrk="0" hangingPunct="0">
              <a:defRPr sz="800">
                <a:solidFill>
                  <a:schemeClr val="tx1"/>
                </a:solidFill>
                <a:latin typeface="Arial" charset="0"/>
                <a:ea typeface="ＭＳ Ｐゴシック" charset="0"/>
              </a:defRPr>
            </a:lvl2pPr>
            <a:lvl3pPr marL="1143000" indent="-228600" eaLnBrk="0" hangingPunct="0">
              <a:defRPr sz="800">
                <a:solidFill>
                  <a:schemeClr val="tx1"/>
                </a:solidFill>
                <a:latin typeface="Arial" charset="0"/>
                <a:ea typeface="ＭＳ Ｐゴシック" charset="0"/>
              </a:defRPr>
            </a:lvl3pPr>
            <a:lvl4pPr marL="1600200" indent="-228600" eaLnBrk="0" hangingPunct="0">
              <a:defRPr sz="800">
                <a:solidFill>
                  <a:schemeClr val="tx1"/>
                </a:solidFill>
                <a:latin typeface="Arial" charset="0"/>
                <a:ea typeface="ＭＳ Ｐゴシック" charset="0"/>
              </a:defRPr>
            </a:lvl4pPr>
            <a:lvl5pPr marL="2057400" indent="-228600" eaLnBrk="0" hangingPunct="0">
              <a:defRPr sz="800">
                <a:solidFill>
                  <a:schemeClr val="tx1"/>
                </a:solidFill>
                <a:latin typeface="Arial" charset="0"/>
                <a:ea typeface="ＭＳ Ｐゴシック" charset="0"/>
              </a:defRPr>
            </a:lvl5pPr>
            <a:lvl6pPr marL="2514600" indent="-228600" eaLnBrk="0" fontAlgn="base" hangingPunct="0">
              <a:spcBef>
                <a:spcPct val="0"/>
              </a:spcBef>
              <a:spcAft>
                <a:spcPct val="0"/>
              </a:spcAft>
              <a:defRPr sz="800">
                <a:solidFill>
                  <a:schemeClr val="tx1"/>
                </a:solidFill>
                <a:latin typeface="Arial" charset="0"/>
                <a:ea typeface="ＭＳ Ｐゴシック" charset="0"/>
              </a:defRPr>
            </a:lvl6pPr>
            <a:lvl7pPr marL="2971800" indent="-228600" eaLnBrk="0" fontAlgn="base" hangingPunct="0">
              <a:spcBef>
                <a:spcPct val="0"/>
              </a:spcBef>
              <a:spcAft>
                <a:spcPct val="0"/>
              </a:spcAft>
              <a:defRPr sz="800">
                <a:solidFill>
                  <a:schemeClr val="tx1"/>
                </a:solidFill>
                <a:latin typeface="Arial" charset="0"/>
                <a:ea typeface="ＭＳ Ｐゴシック" charset="0"/>
              </a:defRPr>
            </a:lvl7pPr>
            <a:lvl8pPr marL="3429000" indent="-228600" eaLnBrk="0" fontAlgn="base" hangingPunct="0">
              <a:spcBef>
                <a:spcPct val="0"/>
              </a:spcBef>
              <a:spcAft>
                <a:spcPct val="0"/>
              </a:spcAft>
              <a:defRPr sz="800">
                <a:solidFill>
                  <a:schemeClr val="tx1"/>
                </a:solidFill>
                <a:latin typeface="Arial" charset="0"/>
                <a:ea typeface="ＭＳ Ｐゴシック" charset="0"/>
              </a:defRPr>
            </a:lvl8pPr>
            <a:lvl9pPr marL="3886200" indent="-228600" eaLnBrk="0" fontAlgn="base" hangingPunct="0">
              <a:spcBef>
                <a:spcPct val="0"/>
              </a:spcBef>
              <a:spcAft>
                <a:spcPct val="0"/>
              </a:spcAft>
              <a:defRPr sz="800">
                <a:solidFill>
                  <a:schemeClr val="tx1"/>
                </a:solidFill>
                <a:latin typeface="Arial" charset="0"/>
                <a:ea typeface="ＭＳ Ｐゴシック" charset="0"/>
              </a:defRPr>
            </a:lvl9pPr>
          </a:lstStyle>
          <a:p>
            <a:pPr eaLnBrk="1" hangingPunct="1">
              <a:defRPr/>
            </a:pPr>
            <a:r>
              <a:rPr lang="en-US" sz="5400" b="1" dirty="0" smtClean="0">
                <a:solidFill>
                  <a:srgbClr val="B870B8"/>
                </a:solidFill>
              </a:rPr>
              <a:t>+</a:t>
            </a:r>
          </a:p>
        </p:txBody>
      </p:sp>
      <p:sp>
        <p:nvSpPr>
          <p:cNvPr id="2" name="Title 1"/>
          <p:cNvSpPr>
            <a:spLocks noGrp="1"/>
          </p:cNvSpPr>
          <p:nvPr>
            <p:ph type="ctrTitle"/>
          </p:nvPr>
        </p:nvSpPr>
        <p:spPr>
          <a:xfrm>
            <a:off x="4800600" y="4624668"/>
            <a:ext cx="4038600" cy="933450"/>
          </a:xfrm>
        </p:spPr>
        <p:txBody>
          <a:bodyPr>
            <a:normAutofit/>
          </a:bodyPr>
          <a:lstStyle>
            <a:lvl1pPr>
              <a:defRPr sz="2800"/>
            </a:lvl1pPr>
          </a:lstStyle>
          <a:p>
            <a:r>
              <a:rPr lang="en-US" smtClean="0"/>
              <a:t>Click to edit Master title style</a:t>
            </a:r>
            <a:endParaRPr/>
          </a:p>
        </p:txBody>
      </p:sp>
      <p:sp>
        <p:nvSpPr>
          <p:cNvPr id="3" name="Subtitle 2"/>
          <p:cNvSpPr>
            <a:spLocks noGrp="1"/>
          </p:cNvSpPr>
          <p:nvPr>
            <p:ph type="subTitle" idx="1"/>
          </p:nvPr>
        </p:nvSpPr>
        <p:spPr>
          <a:xfrm>
            <a:off x="4800600" y="5562599"/>
            <a:ext cx="4038600" cy="748553"/>
          </a:xfrm>
        </p:spPr>
        <p:txBody>
          <a:bodyPr>
            <a:normAutofit/>
          </a:bodyPr>
          <a:lstStyle>
            <a:lvl1pPr marL="0" indent="0" algn="l">
              <a:spcBef>
                <a:spcPts val="300"/>
              </a:spcBef>
              <a:buNone/>
              <a:defRPr sz="1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13" name="Picture Placeholder 12"/>
          <p:cNvSpPr>
            <a:spLocks noGrp="1"/>
          </p:cNvSpPr>
          <p:nvPr>
            <p:ph type="pic" sz="quarter" idx="12"/>
          </p:nvPr>
        </p:nvSpPr>
        <p:spPr>
          <a:xfrm>
            <a:off x="4624388" y="228600"/>
            <a:ext cx="2057400" cy="2039112"/>
          </a:xfrm>
        </p:spPr>
        <p:txBody>
          <a:bodyPr rtlCol="0">
            <a:normAutofit/>
          </a:bodyPr>
          <a:lstStyle>
            <a:lvl1pPr>
              <a:buNone/>
              <a:defRPr/>
            </a:lvl1pPr>
          </a:lstStyle>
          <a:p>
            <a:pPr lvl="0"/>
            <a:r>
              <a:rPr lang="en-US" noProof="0" dirty="0" smtClean="0"/>
              <a:t>Drag picture to placeholder or click icon to add</a:t>
            </a:r>
            <a:endParaRPr noProof="0" dirty="0"/>
          </a:p>
        </p:txBody>
      </p:sp>
      <p:sp>
        <p:nvSpPr>
          <p:cNvPr id="14" name="Picture Placeholder 12"/>
          <p:cNvSpPr>
            <a:spLocks noGrp="1"/>
          </p:cNvSpPr>
          <p:nvPr>
            <p:ph type="pic" sz="quarter" idx="13"/>
          </p:nvPr>
        </p:nvSpPr>
        <p:spPr>
          <a:xfrm>
            <a:off x="6802438" y="2377440"/>
            <a:ext cx="2057400" cy="2039112"/>
          </a:xfrm>
        </p:spPr>
        <p:txBody>
          <a:bodyPr rtlCol="0">
            <a:normAutofit/>
          </a:bodyPr>
          <a:lstStyle>
            <a:lvl1pPr>
              <a:buNone/>
              <a:defRPr/>
            </a:lvl1pPr>
          </a:lstStyle>
          <a:p>
            <a:pPr lvl="0"/>
            <a:r>
              <a:rPr lang="en-US" noProof="0" dirty="0" smtClean="0"/>
              <a:t>Drag picture to placeholder or click icon to add</a:t>
            </a:r>
            <a:endParaRPr noProof="0" dirty="0"/>
          </a:p>
        </p:txBody>
      </p:sp>
      <p:sp>
        <p:nvSpPr>
          <p:cNvPr id="16" name="Text Placeholder 3"/>
          <p:cNvSpPr>
            <a:spLocks noGrp="1"/>
          </p:cNvSpPr>
          <p:nvPr>
            <p:ph type="body" sz="half" idx="2"/>
          </p:nvPr>
        </p:nvSpPr>
        <p:spPr>
          <a:xfrm>
            <a:off x="857250" y="1779494"/>
            <a:ext cx="3086100" cy="2040905"/>
          </a:xfrm>
        </p:spPr>
        <p:txBody>
          <a:bodyPr lIns="45720" rIns="45720">
            <a:noAutofit/>
          </a:bodyPr>
          <a:lstStyle>
            <a:lvl1pPr marL="0" indent="0" algn="ctr">
              <a:spcBef>
                <a:spcPts val="600"/>
              </a:spcBef>
              <a:buNone/>
              <a:defRPr sz="4600">
                <a:solidFill>
                  <a:schemeClr val="bg1"/>
                </a:solidFill>
              </a:defRPr>
            </a:lvl1pPr>
            <a:lvl2pPr>
              <a:defRPr sz="1200"/>
            </a:lvl2pPr>
            <a:lvl3pPr>
              <a:defRPr sz="1000"/>
            </a:lvl3pPr>
            <a:lvl4pPr>
              <a:defRPr sz="900"/>
            </a:lvl4pPr>
            <a:lvl5pPr>
              <a:defRPr sz="900"/>
            </a:lvl5pPr>
          </a:lstStyle>
          <a:p>
            <a:pPr lvl="0"/>
            <a:r>
              <a:rPr lang="en-US" smtClean="0"/>
              <a:t>Click to edit Master text styles</a:t>
            </a:r>
          </a:p>
        </p:txBody>
      </p:sp>
      <p:sp>
        <p:nvSpPr>
          <p:cNvPr id="11" name="Date Placeholder 3"/>
          <p:cNvSpPr>
            <a:spLocks noGrp="1"/>
          </p:cNvSpPr>
          <p:nvPr>
            <p:ph type="dt" sz="half" idx="14"/>
          </p:nvPr>
        </p:nvSpPr>
        <p:spPr>
          <a:xfrm>
            <a:off x="4800600" y="6426200"/>
            <a:ext cx="1231900" cy="365125"/>
          </a:xfrm>
        </p:spPr>
        <p:txBody>
          <a:bodyPr/>
          <a:lstStyle>
            <a:lvl1pPr algn="l">
              <a:defRPr/>
            </a:lvl1pPr>
          </a:lstStyle>
          <a:p>
            <a:fld id="{840427B8-E332-44F9-BAA4-49F44B62D642}" type="datetimeFigureOut">
              <a:rPr lang="en-US" altLang="en-US"/>
              <a:pPr/>
              <a:t>6/20/17</a:t>
            </a:fld>
            <a:endParaRPr lang="en-US" altLang="en-US" dirty="0"/>
          </a:p>
        </p:txBody>
      </p:sp>
      <p:sp>
        <p:nvSpPr>
          <p:cNvPr id="12" name="Footer Placeholder 4"/>
          <p:cNvSpPr>
            <a:spLocks noGrp="1"/>
          </p:cNvSpPr>
          <p:nvPr>
            <p:ph type="ftr" sz="quarter" idx="15"/>
          </p:nvPr>
        </p:nvSpPr>
        <p:spPr>
          <a:xfrm>
            <a:off x="6311900" y="6426200"/>
            <a:ext cx="2616200" cy="365125"/>
          </a:xfrm>
        </p:spPr>
        <p:txBody>
          <a:bodyPr/>
          <a:lstStyle>
            <a:lvl1pPr algn="r">
              <a:defRPr/>
            </a:lvl1pPr>
          </a:lstStyle>
          <a:p>
            <a:endParaRPr lang="en-US" altLang="en-US" dirty="0"/>
          </a:p>
        </p:txBody>
      </p:sp>
    </p:spTree>
    <p:extLst>
      <p:ext uri="{BB962C8B-B14F-4D97-AF65-F5344CB8AC3E}">
        <p14:creationId xmlns:p14="http://schemas.microsoft.com/office/powerpoint/2010/main" val="24136693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Rectangle 3"/>
          <p:cNvSpPr/>
          <p:nvPr/>
        </p:nvSpPr>
        <p:spPr>
          <a:xfrm>
            <a:off x="658813" y="228600"/>
            <a:ext cx="8201025"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sz="8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8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8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8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8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8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8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8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800">
                <a:solidFill>
                  <a:schemeClr val="tx1"/>
                </a:solidFill>
                <a:latin typeface="Arial" panose="020B0604020202020204" pitchFamily="34" charset="0"/>
                <a:ea typeface="ＭＳ Ｐゴシック" panose="020B0600070205080204" pitchFamily="34" charset="-128"/>
              </a:defRPr>
            </a:lvl9pPr>
          </a:lstStyle>
          <a:p>
            <a:pPr algn="ctr" eaLnBrk="1" hangingPunct="1"/>
            <a:endParaRPr lang="en-US" altLang="en-US" dirty="0">
              <a:solidFill>
                <a:srgbClr val="FFFFFF"/>
              </a:solidFill>
              <a:latin typeface="Rockwell" panose="02060603020205020403" pitchFamily="18" charset="0"/>
            </a:endParaRPr>
          </a:p>
        </p:txBody>
      </p:sp>
      <p:sp>
        <p:nvSpPr>
          <p:cNvPr id="5" name="TextBox 4"/>
          <p:cNvSpPr txBox="1">
            <a:spLocks noChangeArrowheads="1"/>
          </p:cNvSpPr>
          <p:nvPr/>
        </p:nvSpPr>
        <p:spPr bwMode="auto">
          <a:xfrm>
            <a:off x="2003425" y="3111500"/>
            <a:ext cx="260350" cy="6143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lvl1pPr eaLnBrk="0" hangingPunct="0">
              <a:defRPr sz="800">
                <a:solidFill>
                  <a:schemeClr val="tx1"/>
                </a:solidFill>
                <a:latin typeface="Arial" charset="0"/>
                <a:ea typeface="ＭＳ Ｐゴシック" charset="0"/>
                <a:cs typeface="ＭＳ Ｐゴシック" charset="0"/>
              </a:defRPr>
            </a:lvl1pPr>
            <a:lvl2pPr marL="742950" indent="-285750" eaLnBrk="0" hangingPunct="0">
              <a:defRPr sz="800">
                <a:solidFill>
                  <a:schemeClr val="tx1"/>
                </a:solidFill>
                <a:latin typeface="Arial" charset="0"/>
                <a:ea typeface="ＭＳ Ｐゴシック" charset="0"/>
              </a:defRPr>
            </a:lvl2pPr>
            <a:lvl3pPr marL="1143000" indent="-228600" eaLnBrk="0" hangingPunct="0">
              <a:defRPr sz="800">
                <a:solidFill>
                  <a:schemeClr val="tx1"/>
                </a:solidFill>
                <a:latin typeface="Arial" charset="0"/>
                <a:ea typeface="ＭＳ Ｐゴシック" charset="0"/>
              </a:defRPr>
            </a:lvl3pPr>
            <a:lvl4pPr marL="1600200" indent="-228600" eaLnBrk="0" hangingPunct="0">
              <a:defRPr sz="800">
                <a:solidFill>
                  <a:schemeClr val="tx1"/>
                </a:solidFill>
                <a:latin typeface="Arial" charset="0"/>
                <a:ea typeface="ＭＳ Ｐゴシック" charset="0"/>
              </a:defRPr>
            </a:lvl4pPr>
            <a:lvl5pPr marL="2057400" indent="-228600" eaLnBrk="0" hangingPunct="0">
              <a:defRPr sz="800">
                <a:solidFill>
                  <a:schemeClr val="tx1"/>
                </a:solidFill>
                <a:latin typeface="Arial" charset="0"/>
                <a:ea typeface="ＭＳ Ｐゴシック" charset="0"/>
              </a:defRPr>
            </a:lvl5pPr>
            <a:lvl6pPr marL="2514600" indent="-228600" eaLnBrk="0" fontAlgn="base" hangingPunct="0">
              <a:spcBef>
                <a:spcPct val="0"/>
              </a:spcBef>
              <a:spcAft>
                <a:spcPct val="0"/>
              </a:spcAft>
              <a:defRPr sz="800">
                <a:solidFill>
                  <a:schemeClr val="tx1"/>
                </a:solidFill>
                <a:latin typeface="Arial" charset="0"/>
                <a:ea typeface="ＭＳ Ｐゴシック" charset="0"/>
              </a:defRPr>
            </a:lvl6pPr>
            <a:lvl7pPr marL="2971800" indent="-228600" eaLnBrk="0" fontAlgn="base" hangingPunct="0">
              <a:spcBef>
                <a:spcPct val="0"/>
              </a:spcBef>
              <a:spcAft>
                <a:spcPct val="0"/>
              </a:spcAft>
              <a:defRPr sz="800">
                <a:solidFill>
                  <a:schemeClr val="tx1"/>
                </a:solidFill>
                <a:latin typeface="Arial" charset="0"/>
                <a:ea typeface="ＭＳ Ｐゴシック" charset="0"/>
              </a:defRPr>
            </a:lvl7pPr>
            <a:lvl8pPr marL="3429000" indent="-228600" eaLnBrk="0" fontAlgn="base" hangingPunct="0">
              <a:spcBef>
                <a:spcPct val="0"/>
              </a:spcBef>
              <a:spcAft>
                <a:spcPct val="0"/>
              </a:spcAft>
              <a:defRPr sz="800">
                <a:solidFill>
                  <a:schemeClr val="tx1"/>
                </a:solidFill>
                <a:latin typeface="Arial" charset="0"/>
                <a:ea typeface="ＭＳ Ｐゴシック" charset="0"/>
              </a:defRPr>
            </a:lvl8pPr>
            <a:lvl9pPr marL="3886200" indent="-228600" eaLnBrk="0" fontAlgn="base" hangingPunct="0">
              <a:spcBef>
                <a:spcPct val="0"/>
              </a:spcBef>
              <a:spcAft>
                <a:spcPct val="0"/>
              </a:spcAft>
              <a:defRPr sz="800">
                <a:solidFill>
                  <a:schemeClr val="tx1"/>
                </a:solidFill>
                <a:latin typeface="Arial" charset="0"/>
                <a:ea typeface="ＭＳ Ｐゴシック" charset="0"/>
              </a:defRPr>
            </a:lvl9pPr>
          </a:lstStyle>
          <a:p>
            <a:pPr eaLnBrk="1" hangingPunct="1">
              <a:defRPr/>
            </a:pPr>
            <a:r>
              <a:rPr lang="en-US" sz="4000" b="1" dirty="0" smtClean="0">
                <a:solidFill>
                  <a:srgbClr val="B870B8"/>
                </a:solidFill>
              </a:rPr>
              <a:t>+</a:t>
            </a:r>
          </a:p>
        </p:txBody>
      </p:sp>
      <p:sp>
        <p:nvSpPr>
          <p:cNvPr id="6" name="Rectangle 5"/>
          <p:cNvSpPr/>
          <p:nvPr/>
        </p:nvSpPr>
        <p:spPr>
          <a:xfrm>
            <a:off x="285750" y="228600"/>
            <a:ext cx="212725" cy="634523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sz="8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8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8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8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8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8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8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8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800">
                <a:solidFill>
                  <a:schemeClr val="tx1"/>
                </a:solidFill>
                <a:latin typeface="Arial" panose="020B0604020202020204" pitchFamily="34" charset="0"/>
                <a:ea typeface="ＭＳ Ｐゴシック" panose="020B0600070205080204" pitchFamily="34" charset="-128"/>
              </a:defRPr>
            </a:lvl9pPr>
          </a:lstStyle>
          <a:p>
            <a:pPr algn="ctr" eaLnBrk="1" hangingPunct="1"/>
            <a:endParaRPr lang="en-US" altLang="en-US" dirty="0">
              <a:solidFill>
                <a:srgbClr val="FFFFFF"/>
              </a:solidFill>
              <a:latin typeface="Rockwell" panose="02060603020205020403" pitchFamily="18" charset="0"/>
            </a:endParaRPr>
          </a:p>
        </p:txBody>
      </p:sp>
      <p:sp>
        <p:nvSpPr>
          <p:cNvPr id="2" name="Title 1"/>
          <p:cNvSpPr>
            <a:spLocks noGrp="1"/>
          </p:cNvSpPr>
          <p:nvPr>
            <p:ph type="title"/>
          </p:nvPr>
        </p:nvSpPr>
        <p:spPr>
          <a:xfrm>
            <a:off x="2286000" y="3124200"/>
            <a:ext cx="5638800" cy="1362075"/>
          </a:xfrm>
        </p:spPr>
        <p:txBody>
          <a:bodyPr anchor="b">
            <a:normAutofit/>
          </a:bodyPr>
          <a:lstStyle>
            <a:lvl1pPr algn="l">
              <a:defRPr sz="3200" b="0" cap="none" baseline="0">
                <a:solidFill>
                  <a:schemeClr val="bg1"/>
                </a:solidFill>
              </a:defRPr>
            </a:lvl1pPr>
          </a:lstStyle>
          <a:p>
            <a:r>
              <a:rPr lang="en-US" smtClean="0"/>
              <a:t>Click to edit Master title style</a:t>
            </a:r>
            <a:endParaRPr/>
          </a:p>
        </p:txBody>
      </p:sp>
      <p:sp>
        <p:nvSpPr>
          <p:cNvPr id="3" name="Text Placeholder 2"/>
          <p:cNvSpPr>
            <a:spLocks noGrp="1"/>
          </p:cNvSpPr>
          <p:nvPr>
            <p:ph type="body" idx="1"/>
          </p:nvPr>
        </p:nvSpPr>
        <p:spPr>
          <a:xfrm>
            <a:off x="2286000" y="4495800"/>
            <a:ext cx="5638800" cy="1500187"/>
          </a:xfrm>
        </p:spPr>
        <p:txBody>
          <a:bodyPr>
            <a:normAutofit/>
          </a:bodyPr>
          <a:lstStyle>
            <a:lvl1pPr marL="0" indent="0">
              <a:spcBef>
                <a:spcPts val="300"/>
              </a:spcBef>
              <a:buNone/>
              <a:defRPr sz="1400" cap="none" baseline="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Date Placeholder 3"/>
          <p:cNvSpPr>
            <a:spLocks noGrp="1"/>
          </p:cNvSpPr>
          <p:nvPr>
            <p:ph type="dt" sz="half" idx="10"/>
          </p:nvPr>
        </p:nvSpPr>
        <p:spPr>
          <a:xfrm>
            <a:off x="658813" y="6248400"/>
            <a:ext cx="1474787" cy="365125"/>
          </a:xfrm>
        </p:spPr>
        <p:txBody>
          <a:bodyPr/>
          <a:lstStyle>
            <a:lvl1pPr algn="l">
              <a:defRPr>
                <a:solidFill>
                  <a:schemeClr val="bg1"/>
                </a:solidFill>
              </a:defRPr>
            </a:lvl1pPr>
          </a:lstStyle>
          <a:p>
            <a:fld id="{E49E1959-348B-42A4-A155-6C95FFE06C0E}" type="datetimeFigureOut">
              <a:rPr lang="en-US" altLang="en-US"/>
              <a:pPr/>
              <a:t>6/20/17</a:t>
            </a:fld>
            <a:endParaRPr lang="en-US" altLang="en-US" dirty="0"/>
          </a:p>
        </p:txBody>
      </p:sp>
      <p:sp>
        <p:nvSpPr>
          <p:cNvPr id="8" name="Footer Placeholder 4"/>
          <p:cNvSpPr>
            <a:spLocks noGrp="1"/>
          </p:cNvSpPr>
          <p:nvPr>
            <p:ph type="ftr" sz="quarter" idx="11"/>
          </p:nvPr>
        </p:nvSpPr>
        <p:spPr>
          <a:xfrm>
            <a:off x="2286000" y="6248400"/>
            <a:ext cx="5638800" cy="365125"/>
          </a:xfrm>
        </p:spPr>
        <p:txBody>
          <a:bodyPr/>
          <a:lstStyle>
            <a:lvl1pPr>
              <a:defRPr>
                <a:solidFill>
                  <a:schemeClr val="bg1"/>
                </a:solidFill>
              </a:defRPr>
            </a:lvl1pPr>
          </a:lstStyle>
          <a:p>
            <a:endParaRPr lang="en-US" altLang="en-US" dirty="0"/>
          </a:p>
        </p:txBody>
      </p:sp>
      <p:sp>
        <p:nvSpPr>
          <p:cNvPr id="9" name="Slide Number Placeholder 5"/>
          <p:cNvSpPr>
            <a:spLocks noGrp="1"/>
          </p:cNvSpPr>
          <p:nvPr>
            <p:ph type="sldNum" sz="quarter" idx="12"/>
          </p:nvPr>
        </p:nvSpPr>
        <p:spPr>
          <a:xfrm>
            <a:off x="8305800" y="6248400"/>
            <a:ext cx="554038" cy="365125"/>
          </a:xfrm>
        </p:spPr>
        <p:txBody>
          <a:bodyPr/>
          <a:lstStyle>
            <a:lvl1pPr>
              <a:defRPr/>
            </a:lvl1pPr>
          </a:lstStyle>
          <a:p>
            <a:fld id="{4596D87B-1F90-4D31-9997-C73401E45C96}" type="slidenum">
              <a:rPr lang="en-US" altLang="en-US"/>
              <a:pPr/>
              <a:t>‹#›</a:t>
            </a:fld>
            <a:endParaRPr lang="en-US" altLang="en-US" dirty="0"/>
          </a:p>
        </p:txBody>
      </p:sp>
    </p:spTree>
    <p:extLst>
      <p:ext uri="{BB962C8B-B14F-4D97-AF65-F5344CB8AC3E}">
        <p14:creationId xmlns:p14="http://schemas.microsoft.com/office/powerpoint/2010/main" val="3163070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5" name="Rectangle 4"/>
          <p:cNvSpPr/>
          <p:nvPr/>
        </p:nvSpPr>
        <p:spPr>
          <a:xfrm>
            <a:off x="8210550" y="282575"/>
            <a:ext cx="64135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sz="8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8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8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8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8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8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8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8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800">
                <a:solidFill>
                  <a:schemeClr val="tx1"/>
                </a:solidFill>
                <a:latin typeface="Arial" panose="020B0604020202020204" pitchFamily="34" charset="0"/>
                <a:ea typeface="ＭＳ Ｐゴシック" panose="020B0600070205080204" pitchFamily="34" charset="-128"/>
              </a:defRPr>
            </a:lvl9pPr>
          </a:lstStyle>
          <a:p>
            <a:pPr algn="ctr" eaLnBrk="1" hangingPunct="1"/>
            <a:endParaRPr lang="en-US" altLang="en-US" dirty="0">
              <a:solidFill>
                <a:srgbClr val="FFFFFF"/>
              </a:solidFill>
              <a:latin typeface="Rockwell" panose="02060603020205020403" pitchFamily="18" charset="0"/>
            </a:endParaRPr>
          </a:p>
        </p:txBody>
      </p:sp>
      <p:sp>
        <p:nvSpPr>
          <p:cNvPr id="6" name="Rectangle 5"/>
          <p:cNvSpPr/>
          <p:nvPr/>
        </p:nvSpPr>
        <p:spPr>
          <a:xfrm>
            <a:off x="8067675" y="282575"/>
            <a:ext cx="92075" cy="1600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sz="8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8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8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8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8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8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8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8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800">
                <a:solidFill>
                  <a:schemeClr val="tx1"/>
                </a:solidFill>
                <a:latin typeface="Arial" panose="020B0604020202020204" pitchFamily="34" charset="0"/>
                <a:ea typeface="ＭＳ Ｐゴシック" panose="020B0600070205080204" pitchFamily="34" charset="-128"/>
              </a:defRPr>
            </a:lvl9pPr>
          </a:lstStyle>
          <a:p>
            <a:pPr algn="ctr" eaLnBrk="1" hangingPunct="1"/>
            <a:endParaRPr lang="en-US" altLang="en-US" dirty="0">
              <a:solidFill>
                <a:srgbClr val="FFFFFF"/>
              </a:solidFill>
              <a:latin typeface="Rockwell" panose="02060603020205020403" pitchFamily="18" charset="0"/>
            </a:endParaRPr>
          </a:p>
        </p:txBody>
      </p:sp>
      <p:sp>
        <p:nvSpPr>
          <p:cNvPr id="7" name="TextBox 6"/>
          <p:cNvSpPr txBox="1">
            <a:spLocks noChangeArrowheads="1"/>
          </p:cNvSpPr>
          <p:nvPr/>
        </p:nvSpPr>
        <p:spPr bwMode="auto">
          <a:xfrm>
            <a:off x="223838" y="228600"/>
            <a:ext cx="260350" cy="5540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lvl1pPr eaLnBrk="0" hangingPunct="0">
              <a:defRPr sz="800">
                <a:solidFill>
                  <a:schemeClr val="tx1"/>
                </a:solidFill>
                <a:latin typeface="Arial" charset="0"/>
                <a:ea typeface="ＭＳ Ｐゴシック" charset="0"/>
                <a:cs typeface="ＭＳ Ｐゴシック" charset="0"/>
              </a:defRPr>
            </a:lvl1pPr>
            <a:lvl2pPr marL="742950" indent="-285750" eaLnBrk="0" hangingPunct="0">
              <a:defRPr sz="800">
                <a:solidFill>
                  <a:schemeClr val="tx1"/>
                </a:solidFill>
                <a:latin typeface="Arial" charset="0"/>
                <a:ea typeface="ＭＳ Ｐゴシック" charset="0"/>
              </a:defRPr>
            </a:lvl2pPr>
            <a:lvl3pPr marL="1143000" indent="-228600" eaLnBrk="0" hangingPunct="0">
              <a:defRPr sz="800">
                <a:solidFill>
                  <a:schemeClr val="tx1"/>
                </a:solidFill>
                <a:latin typeface="Arial" charset="0"/>
                <a:ea typeface="ＭＳ Ｐゴシック" charset="0"/>
              </a:defRPr>
            </a:lvl3pPr>
            <a:lvl4pPr marL="1600200" indent="-228600" eaLnBrk="0" hangingPunct="0">
              <a:defRPr sz="800">
                <a:solidFill>
                  <a:schemeClr val="tx1"/>
                </a:solidFill>
                <a:latin typeface="Arial" charset="0"/>
                <a:ea typeface="ＭＳ Ｐゴシック" charset="0"/>
              </a:defRPr>
            </a:lvl4pPr>
            <a:lvl5pPr marL="2057400" indent="-228600" eaLnBrk="0" hangingPunct="0">
              <a:defRPr sz="800">
                <a:solidFill>
                  <a:schemeClr val="tx1"/>
                </a:solidFill>
                <a:latin typeface="Arial" charset="0"/>
                <a:ea typeface="ＭＳ Ｐゴシック" charset="0"/>
              </a:defRPr>
            </a:lvl5pPr>
            <a:lvl6pPr marL="2514600" indent="-228600" eaLnBrk="0" fontAlgn="base" hangingPunct="0">
              <a:spcBef>
                <a:spcPct val="0"/>
              </a:spcBef>
              <a:spcAft>
                <a:spcPct val="0"/>
              </a:spcAft>
              <a:defRPr sz="800">
                <a:solidFill>
                  <a:schemeClr val="tx1"/>
                </a:solidFill>
                <a:latin typeface="Arial" charset="0"/>
                <a:ea typeface="ＭＳ Ｐゴシック" charset="0"/>
              </a:defRPr>
            </a:lvl6pPr>
            <a:lvl7pPr marL="2971800" indent="-228600" eaLnBrk="0" fontAlgn="base" hangingPunct="0">
              <a:spcBef>
                <a:spcPct val="0"/>
              </a:spcBef>
              <a:spcAft>
                <a:spcPct val="0"/>
              </a:spcAft>
              <a:defRPr sz="800">
                <a:solidFill>
                  <a:schemeClr val="tx1"/>
                </a:solidFill>
                <a:latin typeface="Arial" charset="0"/>
                <a:ea typeface="ＭＳ Ｐゴシック" charset="0"/>
              </a:defRPr>
            </a:lvl7pPr>
            <a:lvl8pPr marL="3429000" indent="-228600" eaLnBrk="0" fontAlgn="base" hangingPunct="0">
              <a:spcBef>
                <a:spcPct val="0"/>
              </a:spcBef>
              <a:spcAft>
                <a:spcPct val="0"/>
              </a:spcAft>
              <a:defRPr sz="800">
                <a:solidFill>
                  <a:schemeClr val="tx1"/>
                </a:solidFill>
                <a:latin typeface="Arial" charset="0"/>
                <a:ea typeface="ＭＳ Ｐゴシック" charset="0"/>
              </a:defRPr>
            </a:lvl8pPr>
            <a:lvl9pPr marL="3886200" indent="-228600" eaLnBrk="0" fontAlgn="base" hangingPunct="0">
              <a:spcBef>
                <a:spcPct val="0"/>
              </a:spcBef>
              <a:spcAft>
                <a:spcPct val="0"/>
              </a:spcAft>
              <a:defRPr sz="800">
                <a:solidFill>
                  <a:schemeClr val="tx1"/>
                </a:solidFill>
                <a:latin typeface="Arial" charset="0"/>
                <a:ea typeface="ＭＳ Ｐゴシック" charset="0"/>
              </a:defRPr>
            </a:lvl9pPr>
          </a:lstStyle>
          <a:p>
            <a:pPr eaLnBrk="1" hangingPunct="1">
              <a:defRPr/>
            </a:pPr>
            <a:r>
              <a:rPr lang="en-US" sz="3600" b="1" dirty="0" smtClean="0">
                <a:solidFill>
                  <a:srgbClr val="B870B8"/>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9851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39987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8" name="Date Placeholder 4"/>
          <p:cNvSpPr>
            <a:spLocks noGrp="1"/>
          </p:cNvSpPr>
          <p:nvPr>
            <p:ph type="dt" sz="half" idx="10"/>
          </p:nvPr>
        </p:nvSpPr>
        <p:spPr/>
        <p:txBody>
          <a:bodyPr/>
          <a:lstStyle>
            <a:lvl1pPr>
              <a:defRPr/>
            </a:lvl1pPr>
          </a:lstStyle>
          <a:p>
            <a:fld id="{96A4749B-B7C9-46A3-8810-7053234B926E}" type="datetimeFigureOut">
              <a:rPr lang="en-US" altLang="en-US"/>
              <a:pPr/>
              <a:t>6/20/17</a:t>
            </a:fld>
            <a:endParaRPr lang="en-US" altLang="en-US" dirty="0"/>
          </a:p>
        </p:txBody>
      </p:sp>
      <p:sp>
        <p:nvSpPr>
          <p:cNvPr id="9" name="Footer Placeholder 5"/>
          <p:cNvSpPr>
            <a:spLocks noGrp="1"/>
          </p:cNvSpPr>
          <p:nvPr>
            <p:ph type="ftr" sz="quarter" idx="11"/>
          </p:nvPr>
        </p:nvSpPr>
        <p:spPr/>
        <p:txBody>
          <a:bodyPr/>
          <a:lstStyle>
            <a:lvl1pPr>
              <a:defRPr/>
            </a:lvl1pPr>
          </a:lstStyle>
          <a:p>
            <a:endParaRPr lang="en-US" altLang="en-US" dirty="0"/>
          </a:p>
        </p:txBody>
      </p:sp>
      <p:sp>
        <p:nvSpPr>
          <p:cNvPr id="10" name="Slide Number Placeholder 6"/>
          <p:cNvSpPr>
            <a:spLocks noGrp="1"/>
          </p:cNvSpPr>
          <p:nvPr>
            <p:ph type="sldNum" sz="quarter" idx="12"/>
          </p:nvPr>
        </p:nvSpPr>
        <p:spPr/>
        <p:txBody>
          <a:bodyPr/>
          <a:lstStyle>
            <a:lvl1pPr>
              <a:defRPr/>
            </a:lvl1pPr>
          </a:lstStyle>
          <a:p>
            <a:fld id="{E0215304-DC27-491B-8554-20C7B4BB53CC}" type="slidenum">
              <a:rPr lang="en-US" altLang="en-US"/>
              <a:pPr/>
              <a:t>‹#›</a:t>
            </a:fld>
            <a:endParaRPr lang="en-US" altLang="en-US" dirty="0"/>
          </a:p>
        </p:txBody>
      </p:sp>
    </p:spTree>
    <p:extLst>
      <p:ext uri="{BB962C8B-B14F-4D97-AF65-F5344CB8AC3E}">
        <p14:creationId xmlns:p14="http://schemas.microsoft.com/office/powerpoint/2010/main" val="6629805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7" name="Rectangle 6"/>
          <p:cNvSpPr/>
          <p:nvPr/>
        </p:nvSpPr>
        <p:spPr>
          <a:xfrm>
            <a:off x="8166100" y="282575"/>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sz="8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8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8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8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8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8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8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8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800">
                <a:solidFill>
                  <a:schemeClr val="tx1"/>
                </a:solidFill>
                <a:latin typeface="Arial" panose="020B0604020202020204" pitchFamily="34" charset="0"/>
                <a:ea typeface="ＭＳ Ｐゴシック" panose="020B0600070205080204" pitchFamily="34" charset="-128"/>
              </a:defRPr>
            </a:lvl9pPr>
          </a:lstStyle>
          <a:p>
            <a:pPr algn="ctr" eaLnBrk="1" hangingPunct="1"/>
            <a:endParaRPr lang="en-US" altLang="en-US" dirty="0">
              <a:solidFill>
                <a:srgbClr val="FFFFFF"/>
              </a:solidFill>
              <a:latin typeface="Rockwell" panose="02060603020205020403" pitchFamily="18" charset="0"/>
            </a:endParaRPr>
          </a:p>
        </p:txBody>
      </p:sp>
      <p:sp>
        <p:nvSpPr>
          <p:cNvPr id="8" name="TextBox 7"/>
          <p:cNvSpPr txBox="1">
            <a:spLocks noChangeArrowheads="1"/>
          </p:cNvSpPr>
          <p:nvPr/>
        </p:nvSpPr>
        <p:spPr bwMode="auto">
          <a:xfrm>
            <a:off x="223838" y="228600"/>
            <a:ext cx="260350" cy="5540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lvl1pPr eaLnBrk="0" hangingPunct="0">
              <a:defRPr sz="800">
                <a:solidFill>
                  <a:schemeClr val="tx1"/>
                </a:solidFill>
                <a:latin typeface="Arial" charset="0"/>
                <a:ea typeface="ＭＳ Ｐゴシック" charset="0"/>
                <a:cs typeface="ＭＳ Ｐゴシック" charset="0"/>
              </a:defRPr>
            </a:lvl1pPr>
            <a:lvl2pPr marL="742950" indent="-285750" eaLnBrk="0" hangingPunct="0">
              <a:defRPr sz="800">
                <a:solidFill>
                  <a:schemeClr val="tx1"/>
                </a:solidFill>
                <a:latin typeface="Arial" charset="0"/>
                <a:ea typeface="ＭＳ Ｐゴシック" charset="0"/>
              </a:defRPr>
            </a:lvl2pPr>
            <a:lvl3pPr marL="1143000" indent="-228600" eaLnBrk="0" hangingPunct="0">
              <a:defRPr sz="800">
                <a:solidFill>
                  <a:schemeClr val="tx1"/>
                </a:solidFill>
                <a:latin typeface="Arial" charset="0"/>
                <a:ea typeface="ＭＳ Ｐゴシック" charset="0"/>
              </a:defRPr>
            </a:lvl3pPr>
            <a:lvl4pPr marL="1600200" indent="-228600" eaLnBrk="0" hangingPunct="0">
              <a:defRPr sz="800">
                <a:solidFill>
                  <a:schemeClr val="tx1"/>
                </a:solidFill>
                <a:latin typeface="Arial" charset="0"/>
                <a:ea typeface="ＭＳ Ｐゴシック" charset="0"/>
              </a:defRPr>
            </a:lvl4pPr>
            <a:lvl5pPr marL="2057400" indent="-228600" eaLnBrk="0" hangingPunct="0">
              <a:defRPr sz="800">
                <a:solidFill>
                  <a:schemeClr val="tx1"/>
                </a:solidFill>
                <a:latin typeface="Arial" charset="0"/>
                <a:ea typeface="ＭＳ Ｐゴシック" charset="0"/>
              </a:defRPr>
            </a:lvl5pPr>
            <a:lvl6pPr marL="2514600" indent="-228600" eaLnBrk="0" fontAlgn="base" hangingPunct="0">
              <a:spcBef>
                <a:spcPct val="0"/>
              </a:spcBef>
              <a:spcAft>
                <a:spcPct val="0"/>
              </a:spcAft>
              <a:defRPr sz="800">
                <a:solidFill>
                  <a:schemeClr val="tx1"/>
                </a:solidFill>
                <a:latin typeface="Arial" charset="0"/>
                <a:ea typeface="ＭＳ Ｐゴシック" charset="0"/>
              </a:defRPr>
            </a:lvl6pPr>
            <a:lvl7pPr marL="2971800" indent="-228600" eaLnBrk="0" fontAlgn="base" hangingPunct="0">
              <a:spcBef>
                <a:spcPct val="0"/>
              </a:spcBef>
              <a:spcAft>
                <a:spcPct val="0"/>
              </a:spcAft>
              <a:defRPr sz="800">
                <a:solidFill>
                  <a:schemeClr val="tx1"/>
                </a:solidFill>
                <a:latin typeface="Arial" charset="0"/>
                <a:ea typeface="ＭＳ Ｐゴシック" charset="0"/>
              </a:defRPr>
            </a:lvl7pPr>
            <a:lvl8pPr marL="3429000" indent="-228600" eaLnBrk="0" fontAlgn="base" hangingPunct="0">
              <a:spcBef>
                <a:spcPct val="0"/>
              </a:spcBef>
              <a:spcAft>
                <a:spcPct val="0"/>
              </a:spcAft>
              <a:defRPr sz="800">
                <a:solidFill>
                  <a:schemeClr val="tx1"/>
                </a:solidFill>
                <a:latin typeface="Arial" charset="0"/>
                <a:ea typeface="ＭＳ Ｐゴシック" charset="0"/>
              </a:defRPr>
            </a:lvl8pPr>
            <a:lvl9pPr marL="3886200" indent="-228600" eaLnBrk="0" fontAlgn="base" hangingPunct="0">
              <a:spcBef>
                <a:spcPct val="0"/>
              </a:spcBef>
              <a:spcAft>
                <a:spcPct val="0"/>
              </a:spcAft>
              <a:defRPr sz="800">
                <a:solidFill>
                  <a:schemeClr val="tx1"/>
                </a:solidFill>
                <a:latin typeface="Arial" charset="0"/>
                <a:ea typeface="ＭＳ Ｐゴシック" charset="0"/>
              </a:defRPr>
            </a:lvl9pPr>
          </a:lstStyle>
          <a:p>
            <a:pPr eaLnBrk="1" hangingPunct="1">
              <a:defRPr/>
            </a:pPr>
            <a:r>
              <a:rPr lang="en-US" sz="3600" b="1" dirty="0" smtClean="0">
                <a:solidFill>
                  <a:srgbClr val="B870B8"/>
                </a:solidFill>
              </a:rPr>
              <a:t>+</a:t>
            </a:r>
          </a:p>
        </p:txBody>
      </p:sp>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4" name="Content Placeholder 3"/>
          <p:cNvSpPr>
            <a:spLocks noGrp="1"/>
          </p:cNvSpPr>
          <p:nvPr>
            <p:ph sz="half" idx="2"/>
          </p:nvPr>
        </p:nvSpPr>
        <p:spPr>
          <a:xfrm>
            <a:off x="497541" y="2447365"/>
            <a:ext cx="3657600" cy="3678797"/>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6" name="Content Placeholder 5"/>
          <p:cNvSpPr>
            <a:spLocks noGrp="1"/>
          </p:cNvSpPr>
          <p:nvPr>
            <p:ph sz="quarter" idx="4"/>
          </p:nvPr>
        </p:nvSpPr>
        <p:spPr>
          <a:xfrm>
            <a:off x="4399878" y="2447365"/>
            <a:ext cx="3657600" cy="3678797"/>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3" name="Text Placeholder 2"/>
          <p:cNvSpPr>
            <a:spLocks noGrp="1"/>
          </p:cNvSpPr>
          <p:nvPr>
            <p:ph type="body" idx="1"/>
          </p:nvPr>
        </p:nvSpPr>
        <p:spPr>
          <a:xfrm>
            <a:off x="497541" y="2070847"/>
            <a:ext cx="3657600" cy="322729"/>
          </a:xfrm>
          <a:prstGeom prst="rect">
            <a:avLst/>
          </a:prstGeom>
          <a:solidFill>
            <a:schemeClr val="accent3"/>
          </a:solidFill>
        </p:spPr>
        <p:txBody>
          <a:bodyPr tIns="0" bIns="0" anchor="ctr">
            <a:noAutofit/>
          </a:bodyPr>
          <a:lstStyle>
            <a:lvl1pPr marL="0" indent="0" algn="ctr">
              <a:spcBef>
                <a:spcPts val="0"/>
              </a:spcBef>
              <a:buNone/>
              <a:defRPr sz="1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399878" y="2070847"/>
            <a:ext cx="3657600" cy="322729"/>
          </a:xfrm>
          <a:prstGeom prst="rect">
            <a:avLst/>
          </a:prstGeom>
          <a:solidFill>
            <a:schemeClr val="accent3">
              <a:lumMod val="60000"/>
              <a:lumOff val="40000"/>
            </a:schemeClr>
          </a:solidFill>
        </p:spPr>
        <p:txBody>
          <a:bodyPr tIns="0" bIns="0" anchor="ctr">
            <a:noAutofit/>
          </a:bodyPr>
          <a:lstStyle>
            <a:lvl1pPr marL="0" indent="0" algn="ctr">
              <a:spcBef>
                <a:spcPts val="0"/>
              </a:spcBef>
              <a:buNone/>
              <a:defRPr sz="1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9" name="Date Placeholder 6"/>
          <p:cNvSpPr>
            <a:spLocks noGrp="1"/>
          </p:cNvSpPr>
          <p:nvPr>
            <p:ph type="dt" sz="half" idx="10"/>
          </p:nvPr>
        </p:nvSpPr>
        <p:spPr/>
        <p:txBody>
          <a:bodyPr/>
          <a:lstStyle>
            <a:lvl1pPr>
              <a:defRPr/>
            </a:lvl1pPr>
          </a:lstStyle>
          <a:p>
            <a:fld id="{483BDD90-CD62-4D26-B790-FC62F6923E69}" type="datetimeFigureOut">
              <a:rPr lang="en-US" altLang="en-US"/>
              <a:pPr/>
              <a:t>6/20/17</a:t>
            </a:fld>
            <a:endParaRPr lang="en-US" altLang="en-US" dirty="0"/>
          </a:p>
        </p:txBody>
      </p:sp>
      <p:sp>
        <p:nvSpPr>
          <p:cNvPr id="10" name="Footer Placeholder 7"/>
          <p:cNvSpPr>
            <a:spLocks noGrp="1"/>
          </p:cNvSpPr>
          <p:nvPr>
            <p:ph type="ftr" sz="quarter" idx="11"/>
          </p:nvPr>
        </p:nvSpPr>
        <p:spPr/>
        <p:txBody>
          <a:bodyPr/>
          <a:lstStyle>
            <a:lvl1pPr>
              <a:defRPr/>
            </a:lvl1pPr>
          </a:lstStyle>
          <a:p>
            <a:endParaRPr lang="en-US" altLang="en-US" dirty="0"/>
          </a:p>
        </p:txBody>
      </p:sp>
      <p:sp>
        <p:nvSpPr>
          <p:cNvPr id="11" name="Slide Number Placeholder 8"/>
          <p:cNvSpPr>
            <a:spLocks noGrp="1"/>
          </p:cNvSpPr>
          <p:nvPr>
            <p:ph type="sldNum" sz="quarter" idx="12"/>
          </p:nvPr>
        </p:nvSpPr>
        <p:spPr/>
        <p:txBody>
          <a:bodyPr/>
          <a:lstStyle>
            <a:lvl1pPr>
              <a:defRPr/>
            </a:lvl1pPr>
          </a:lstStyle>
          <a:p>
            <a:fld id="{555C149A-A8C1-4AB7-9487-922663DBD615}" type="slidenum">
              <a:rPr lang="en-US" altLang="en-US"/>
              <a:pPr/>
              <a:t>‹#›</a:t>
            </a:fld>
            <a:endParaRPr lang="en-US" altLang="en-US" dirty="0"/>
          </a:p>
        </p:txBody>
      </p:sp>
    </p:spTree>
    <p:extLst>
      <p:ext uri="{BB962C8B-B14F-4D97-AF65-F5344CB8AC3E}">
        <p14:creationId xmlns:p14="http://schemas.microsoft.com/office/powerpoint/2010/main" val="2029801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sp>
        <p:nvSpPr>
          <p:cNvPr id="5" name="TextBox 4"/>
          <p:cNvSpPr txBox="1">
            <a:spLocks noChangeArrowheads="1"/>
          </p:cNvSpPr>
          <p:nvPr/>
        </p:nvSpPr>
        <p:spPr bwMode="auto">
          <a:xfrm>
            <a:off x="223838" y="228600"/>
            <a:ext cx="260350" cy="5540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lvl1pPr eaLnBrk="0" hangingPunct="0">
              <a:defRPr sz="800">
                <a:solidFill>
                  <a:schemeClr val="tx1"/>
                </a:solidFill>
                <a:latin typeface="Arial" charset="0"/>
                <a:ea typeface="ＭＳ Ｐゴシック" charset="0"/>
                <a:cs typeface="ＭＳ Ｐゴシック" charset="0"/>
              </a:defRPr>
            </a:lvl1pPr>
            <a:lvl2pPr marL="742950" indent="-285750" eaLnBrk="0" hangingPunct="0">
              <a:defRPr sz="800">
                <a:solidFill>
                  <a:schemeClr val="tx1"/>
                </a:solidFill>
                <a:latin typeface="Arial" charset="0"/>
                <a:ea typeface="ＭＳ Ｐゴシック" charset="0"/>
              </a:defRPr>
            </a:lvl2pPr>
            <a:lvl3pPr marL="1143000" indent="-228600" eaLnBrk="0" hangingPunct="0">
              <a:defRPr sz="800">
                <a:solidFill>
                  <a:schemeClr val="tx1"/>
                </a:solidFill>
                <a:latin typeface="Arial" charset="0"/>
                <a:ea typeface="ＭＳ Ｐゴシック" charset="0"/>
              </a:defRPr>
            </a:lvl3pPr>
            <a:lvl4pPr marL="1600200" indent="-228600" eaLnBrk="0" hangingPunct="0">
              <a:defRPr sz="800">
                <a:solidFill>
                  <a:schemeClr val="tx1"/>
                </a:solidFill>
                <a:latin typeface="Arial" charset="0"/>
                <a:ea typeface="ＭＳ Ｐゴシック" charset="0"/>
              </a:defRPr>
            </a:lvl4pPr>
            <a:lvl5pPr marL="2057400" indent="-228600" eaLnBrk="0" hangingPunct="0">
              <a:defRPr sz="800">
                <a:solidFill>
                  <a:schemeClr val="tx1"/>
                </a:solidFill>
                <a:latin typeface="Arial" charset="0"/>
                <a:ea typeface="ＭＳ Ｐゴシック" charset="0"/>
              </a:defRPr>
            </a:lvl5pPr>
            <a:lvl6pPr marL="2514600" indent="-228600" eaLnBrk="0" fontAlgn="base" hangingPunct="0">
              <a:spcBef>
                <a:spcPct val="0"/>
              </a:spcBef>
              <a:spcAft>
                <a:spcPct val="0"/>
              </a:spcAft>
              <a:defRPr sz="800">
                <a:solidFill>
                  <a:schemeClr val="tx1"/>
                </a:solidFill>
                <a:latin typeface="Arial" charset="0"/>
                <a:ea typeface="ＭＳ Ｐゴシック" charset="0"/>
              </a:defRPr>
            </a:lvl6pPr>
            <a:lvl7pPr marL="2971800" indent="-228600" eaLnBrk="0" fontAlgn="base" hangingPunct="0">
              <a:spcBef>
                <a:spcPct val="0"/>
              </a:spcBef>
              <a:spcAft>
                <a:spcPct val="0"/>
              </a:spcAft>
              <a:defRPr sz="800">
                <a:solidFill>
                  <a:schemeClr val="tx1"/>
                </a:solidFill>
                <a:latin typeface="Arial" charset="0"/>
                <a:ea typeface="ＭＳ Ｐゴシック" charset="0"/>
              </a:defRPr>
            </a:lvl7pPr>
            <a:lvl8pPr marL="3429000" indent="-228600" eaLnBrk="0" fontAlgn="base" hangingPunct="0">
              <a:spcBef>
                <a:spcPct val="0"/>
              </a:spcBef>
              <a:spcAft>
                <a:spcPct val="0"/>
              </a:spcAft>
              <a:defRPr sz="800">
                <a:solidFill>
                  <a:schemeClr val="tx1"/>
                </a:solidFill>
                <a:latin typeface="Arial" charset="0"/>
                <a:ea typeface="ＭＳ Ｐゴシック" charset="0"/>
              </a:defRPr>
            </a:lvl8pPr>
            <a:lvl9pPr marL="3886200" indent="-228600" eaLnBrk="0" fontAlgn="base" hangingPunct="0">
              <a:spcBef>
                <a:spcPct val="0"/>
              </a:spcBef>
              <a:spcAft>
                <a:spcPct val="0"/>
              </a:spcAft>
              <a:defRPr sz="800">
                <a:solidFill>
                  <a:schemeClr val="tx1"/>
                </a:solidFill>
                <a:latin typeface="Arial" charset="0"/>
                <a:ea typeface="ＭＳ Ｐゴシック" charset="0"/>
              </a:defRPr>
            </a:lvl9pPr>
          </a:lstStyle>
          <a:p>
            <a:pPr eaLnBrk="1" hangingPunct="1">
              <a:defRPr/>
            </a:pPr>
            <a:r>
              <a:rPr lang="en-US" sz="3600" b="1" dirty="0" smtClean="0">
                <a:solidFill>
                  <a:srgbClr val="B870B8"/>
                </a:solidFill>
              </a:rPr>
              <a:t>+</a:t>
            </a:r>
          </a:p>
        </p:txBody>
      </p:sp>
      <p:sp>
        <p:nvSpPr>
          <p:cNvPr id="6" name="Rectangle 5"/>
          <p:cNvSpPr/>
          <p:nvPr/>
        </p:nvSpPr>
        <p:spPr>
          <a:xfrm>
            <a:off x="8166100" y="282575"/>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sz="8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8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8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8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8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8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8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8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800">
                <a:solidFill>
                  <a:schemeClr val="tx1"/>
                </a:solidFill>
                <a:latin typeface="Arial" panose="020B0604020202020204" pitchFamily="34" charset="0"/>
                <a:ea typeface="ＭＳ Ｐゴシック" panose="020B0600070205080204" pitchFamily="34" charset="-128"/>
              </a:defRPr>
            </a:lvl9pPr>
          </a:lstStyle>
          <a:p>
            <a:pPr algn="ctr" eaLnBrk="1" hangingPunct="1"/>
            <a:endParaRPr lang="en-US" altLang="en-US" dirty="0">
              <a:solidFill>
                <a:srgbClr val="FFFFFF"/>
              </a:solidFill>
              <a:latin typeface="Rockwell" panose="02060603020205020403" pitchFamily="18" charset="0"/>
            </a:endParaRP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98517" y="1985963"/>
            <a:ext cx="7569157"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3" name="Content Placeholder 2"/>
          <p:cNvSpPr>
            <a:spLocks noGrp="1"/>
          </p:cNvSpPr>
          <p:nvPr>
            <p:ph sz="half" idx="14"/>
          </p:nvPr>
        </p:nvSpPr>
        <p:spPr>
          <a:xfrm>
            <a:off x="498517" y="4164965"/>
            <a:ext cx="7569157"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4"/>
          <p:cNvSpPr>
            <a:spLocks noGrp="1"/>
          </p:cNvSpPr>
          <p:nvPr>
            <p:ph type="dt" sz="half" idx="15"/>
          </p:nvPr>
        </p:nvSpPr>
        <p:spPr/>
        <p:txBody>
          <a:bodyPr/>
          <a:lstStyle>
            <a:lvl1pPr>
              <a:defRPr/>
            </a:lvl1pPr>
          </a:lstStyle>
          <a:p>
            <a:fld id="{90549894-1EE4-404A-A8E4-AA5EED6EE5A3}" type="datetimeFigureOut">
              <a:rPr lang="en-US" altLang="en-US"/>
              <a:pPr/>
              <a:t>6/20/17</a:t>
            </a:fld>
            <a:endParaRPr lang="en-US" altLang="en-US" dirty="0"/>
          </a:p>
        </p:txBody>
      </p:sp>
      <p:sp>
        <p:nvSpPr>
          <p:cNvPr id="8" name="Footer Placeholder 5"/>
          <p:cNvSpPr>
            <a:spLocks noGrp="1"/>
          </p:cNvSpPr>
          <p:nvPr>
            <p:ph type="ftr" sz="quarter" idx="16"/>
          </p:nvPr>
        </p:nvSpPr>
        <p:spPr/>
        <p:txBody>
          <a:bodyPr/>
          <a:lstStyle>
            <a:lvl1pPr>
              <a:defRPr/>
            </a:lvl1pPr>
          </a:lstStyle>
          <a:p>
            <a:endParaRPr lang="en-US" altLang="en-US" dirty="0"/>
          </a:p>
        </p:txBody>
      </p:sp>
      <p:sp>
        <p:nvSpPr>
          <p:cNvPr id="9" name="Slide Number Placeholder 6"/>
          <p:cNvSpPr>
            <a:spLocks noGrp="1"/>
          </p:cNvSpPr>
          <p:nvPr>
            <p:ph type="sldNum" sz="quarter" idx="17"/>
          </p:nvPr>
        </p:nvSpPr>
        <p:spPr/>
        <p:txBody>
          <a:bodyPr/>
          <a:lstStyle>
            <a:lvl1pPr>
              <a:defRPr/>
            </a:lvl1pPr>
          </a:lstStyle>
          <a:p>
            <a:fld id="{1537710E-0C97-49F1-8784-F5F44A87AB26}" type="slidenum">
              <a:rPr lang="en-US" altLang="en-US"/>
              <a:pPr/>
              <a:t>‹#›</a:t>
            </a:fld>
            <a:endParaRPr lang="en-US" altLang="en-US" dirty="0"/>
          </a:p>
        </p:txBody>
      </p:sp>
    </p:spTree>
    <p:extLst>
      <p:ext uri="{BB962C8B-B14F-4D97-AF65-F5344CB8AC3E}">
        <p14:creationId xmlns:p14="http://schemas.microsoft.com/office/powerpoint/2010/main" val="6625911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sp>
        <p:nvSpPr>
          <p:cNvPr id="6" name="Rectangle 5"/>
          <p:cNvSpPr/>
          <p:nvPr/>
        </p:nvSpPr>
        <p:spPr>
          <a:xfrm>
            <a:off x="8166100" y="282575"/>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sz="8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8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8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8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8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8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8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8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800">
                <a:solidFill>
                  <a:schemeClr val="tx1"/>
                </a:solidFill>
                <a:latin typeface="Arial" panose="020B0604020202020204" pitchFamily="34" charset="0"/>
                <a:ea typeface="ＭＳ Ｐゴシック" panose="020B0600070205080204" pitchFamily="34" charset="-128"/>
              </a:defRPr>
            </a:lvl9pPr>
          </a:lstStyle>
          <a:p>
            <a:pPr algn="ctr" eaLnBrk="1" hangingPunct="1"/>
            <a:endParaRPr lang="en-US" altLang="en-US" dirty="0">
              <a:solidFill>
                <a:srgbClr val="FFFFFF"/>
              </a:solidFill>
              <a:latin typeface="Rockwell" panose="02060603020205020403" pitchFamily="18" charset="0"/>
            </a:endParaRPr>
          </a:p>
        </p:txBody>
      </p:sp>
      <p:sp>
        <p:nvSpPr>
          <p:cNvPr id="7" name="TextBox 6"/>
          <p:cNvSpPr txBox="1">
            <a:spLocks noChangeArrowheads="1"/>
          </p:cNvSpPr>
          <p:nvPr/>
        </p:nvSpPr>
        <p:spPr bwMode="auto">
          <a:xfrm>
            <a:off x="223838" y="228600"/>
            <a:ext cx="260350" cy="5540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lvl1pPr eaLnBrk="0" hangingPunct="0">
              <a:defRPr sz="800">
                <a:solidFill>
                  <a:schemeClr val="tx1"/>
                </a:solidFill>
                <a:latin typeface="Arial" charset="0"/>
                <a:ea typeface="ＭＳ Ｐゴシック" charset="0"/>
                <a:cs typeface="ＭＳ Ｐゴシック" charset="0"/>
              </a:defRPr>
            </a:lvl1pPr>
            <a:lvl2pPr marL="742950" indent="-285750" eaLnBrk="0" hangingPunct="0">
              <a:defRPr sz="800">
                <a:solidFill>
                  <a:schemeClr val="tx1"/>
                </a:solidFill>
                <a:latin typeface="Arial" charset="0"/>
                <a:ea typeface="ＭＳ Ｐゴシック" charset="0"/>
              </a:defRPr>
            </a:lvl2pPr>
            <a:lvl3pPr marL="1143000" indent="-228600" eaLnBrk="0" hangingPunct="0">
              <a:defRPr sz="800">
                <a:solidFill>
                  <a:schemeClr val="tx1"/>
                </a:solidFill>
                <a:latin typeface="Arial" charset="0"/>
                <a:ea typeface="ＭＳ Ｐゴシック" charset="0"/>
              </a:defRPr>
            </a:lvl3pPr>
            <a:lvl4pPr marL="1600200" indent="-228600" eaLnBrk="0" hangingPunct="0">
              <a:defRPr sz="800">
                <a:solidFill>
                  <a:schemeClr val="tx1"/>
                </a:solidFill>
                <a:latin typeface="Arial" charset="0"/>
                <a:ea typeface="ＭＳ Ｐゴシック" charset="0"/>
              </a:defRPr>
            </a:lvl4pPr>
            <a:lvl5pPr marL="2057400" indent="-228600" eaLnBrk="0" hangingPunct="0">
              <a:defRPr sz="800">
                <a:solidFill>
                  <a:schemeClr val="tx1"/>
                </a:solidFill>
                <a:latin typeface="Arial" charset="0"/>
                <a:ea typeface="ＭＳ Ｐゴシック" charset="0"/>
              </a:defRPr>
            </a:lvl5pPr>
            <a:lvl6pPr marL="2514600" indent="-228600" eaLnBrk="0" fontAlgn="base" hangingPunct="0">
              <a:spcBef>
                <a:spcPct val="0"/>
              </a:spcBef>
              <a:spcAft>
                <a:spcPct val="0"/>
              </a:spcAft>
              <a:defRPr sz="800">
                <a:solidFill>
                  <a:schemeClr val="tx1"/>
                </a:solidFill>
                <a:latin typeface="Arial" charset="0"/>
                <a:ea typeface="ＭＳ Ｐゴシック" charset="0"/>
              </a:defRPr>
            </a:lvl6pPr>
            <a:lvl7pPr marL="2971800" indent="-228600" eaLnBrk="0" fontAlgn="base" hangingPunct="0">
              <a:spcBef>
                <a:spcPct val="0"/>
              </a:spcBef>
              <a:spcAft>
                <a:spcPct val="0"/>
              </a:spcAft>
              <a:defRPr sz="800">
                <a:solidFill>
                  <a:schemeClr val="tx1"/>
                </a:solidFill>
                <a:latin typeface="Arial" charset="0"/>
                <a:ea typeface="ＭＳ Ｐゴシック" charset="0"/>
              </a:defRPr>
            </a:lvl7pPr>
            <a:lvl8pPr marL="3429000" indent="-228600" eaLnBrk="0" fontAlgn="base" hangingPunct="0">
              <a:spcBef>
                <a:spcPct val="0"/>
              </a:spcBef>
              <a:spcAft>
                <a:spcPct val="0"/>
              </a:spcAft>
              <a:defRPr sz="800">
                <a:solidFill>
                  <a:schemeClr val="tx1"/>
                </a:solidFill>
                <a:latin typeface="Arial" charset="0"/>
                <a:ea typeface="ＭＳ Ｐゴシック" charset="0"/>
              </a:defRPr>
            </a:lvl8pPr>
            <a:lvl9pPr marL="3886200" indent="-228600" eaLnBrk="0" fontAlgn="base" hangingPunct="0">
              <a:spcBef>
                <a:spcPct val="0"/>
              </a:spcBef>
              <a:spcAft>
                <a:spcPct val="0"/>
              </a:spcAft>
              <a:defRPr sz="800">
                <a:solidFill>
                  <a:schemeClr val="tx1"/>
                </a:solidFill>
                <a:latin typeface="Arial" charset="0"/>
                <a:ea typeface="ＭＳ Ｐゴシック" charset="0"/>
              </a:defRPr>
            </a:lvl9pPr>
          </a:lstStyle>
          <a:p>
            <a:pPr eaLnBrk="1" hangingPunct="1">
              <a:defRPr/>
            </a:pPr>
            <a:r>
              <a:rPr lang="en-US" sz="3600" b="1" dirty="0" smtClean="0">
                <a:solidFill>
                  <a:srgbClr val="B870B8"/>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410075" y="1985963"/>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1" name="Content Placeholder 2"/>
          <p:cNvSpPr>
            <a:spLocks noGrp="1"/>
          </p:cNvSpPr>
          <p:nvPr>
            <p:ph sz="half" idx="15"/>
          </p:nvPr>
        </p:nvSpPr>
        <p:spPr>
          <a:xfrm>
            <a:off x="49851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3" name="Content Placeholder 2"/>
          <p:cNvSpPr>
            <a:spLocks noGrp="1"/>
          </p:cNvSpPr>
          <p:nvPr>
            <p:ph sz="half" idx="16"/>
          </p:nvPr>
        </p:nvSpPr>
        <p:spPr>
          <a:xfrm>
            <a:off x="4410075" y="4169664"/>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8" name="Date Placeholder 4"/>
          <p:cNvSpPr>
            <a:spLocks noGrp="1"/>
          </p:cNvSpPr>
          <p:nvPr>
            <p:ph type="dt" sz="half" idx="17"/>
          </p:nvPr>
        </p:nvSpPr>
        <p:spPr/>
        <p:txBody>
          <a:bodyPr/>
          <a:lstStyle>
            <a:lvl1pPr>
              <a:defRPr/>
            </a:lvl1pPr>
          </a:lstStyle>
          <a:p>
            <a:fld id="{3F0678D8-8AAE-492B-B825-EACA883CB1E0}" type="datetimeFigureOut">
              <a:rPr lang="en-US" altLang="en-US"/>
              <a:pPr/>
              <a:t>6/20/17</a:t>
            </a:fld>
            <a:endParaRPr lang="en-US" altLang="en-US" dirty="0"/>
          </a:p>
        </p:txBody>
      </p:sp>
      <p:sp>
        <p:nvSpPr>
          <p:cNvPr id="9" name="Footer Placeholder 5"/>
          <p:cNvSpPr>
            <a:spLocks noGrp="1"/>
          </p:cNvSpPr>
          <p:nvPr>
            <p:ph type="ftr" sz="quarter" idx="18"/>
          </p:nvPr>
        </p:nvSpPr>
        <p:spPr/>
        <p:txBody>
          <a:bodyPr/>
          <a:lstStyle>
            <a:lvl1pPr>
              <a:defRPr/>
            </a:lvl1pPr>
          </a:lstStyle>
          <a:p>
            <a:endParaRPr lang="en-US" altLang="en-US" dirty="0"/>
          </a:p>
        </p:txBody>
      </p:sp>
      <p:sp>
        <p:nvSpPr>
          <p:cNvPr id="10" name="Slide Number Placeholder 6"/>
          <p:cNvSpPr>
            <a:spLocks noGrp="1"/>
          </p:cNvSpPr>
          <p:nvPr>
            <p:ph type="sldNum" sz="quarter" idx="19"/>
          </p:nvPr>
        </p:nvSpPr>
        <p:spPr/>
        <p:txBody>
          <a:bodyPr/>
          <a:lstStyle>
            <a:lvl1pPr>
              <a:defRPr/>
            </a:lvl1pPr>
          </a:lstStyle>
          <a:p>
            <a:fld id="{E0ED1BA3-72E7-4BB5-9CC5-C2B79DDAEA84}" type="slidenum">
              <a:rPr lang="en-US" altLang="en-US"/>
              <a:pPr/>
              <a:t>‹#›</a:t>
            </a:fld>
            <a:endParaRPr lang="en-US" altLang="en-US" dirty="0"/>
          </a:p>
        </p:txBody>
      </p:sp>
    </p:spTree>
    <p:extLst>
      <p:ext uri="{BB962C8B-B14F-4D97-AF65-F5344CB8AC3E}">
        <p14:creationId xmlns:p14="http://schemas.microsoft.com/office/powerpoint/2010/main" val="769143567"/>
      </p:ext>
    </p:extLst>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20" Type="http://schemas.openxmlformats.org/officeDocument/2006/relationships/slideLayout" Target="../slideLayouts/slideLayout20.xml"/><Relationship Id="rId21" Type="http://schemas.openxmlformats.org/officeDocument/2006/relationships/theme" Target="../theme/theme1.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slideLayout" Target="../slideLayouts/slideLayout18.xml"/><Relationship Id="rId19" Type="http://schemas.openxmlformats.org/officeDocument/2006/relationships/slideLayout" Target="../slideLayouts/slideLayout19.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98475" y="484188"/>
            <a:ext cx="7556500" cy="11160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title style</a:t>
            </a:r>
          </a:p>
        </p:txBody>
      </p:sp>
      <p:sp>
        <p:nvSpPr>
          <p:cNvPr id="1027" name="Text Placeholder 2"/>
          <p:cNvSpPr>
            <a:spLocks noGrp="1"/>
          </p:cNvSpPr>
          <p:nvPr>
            <p:ph type="body" idx="1"/>
          </p:nvPr>
        </p:nvSpPr>
        <p:spPr bwMode="auto">
          <a:xfrm>
            <a:off x="498475" y="1981200"/>
            <a:ext cx="7556500" cy="4144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6794500" y="6423025"/>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100">
                <a:solidFill>
                  <a:srgbClr val="595959"/>
                </a:solidFill>
                <a:cs typeface="Arial" panose="020B0604020202020204" pitchFamily="34" charset="0"/>
              </a:defRPr>
            </a:lvl1pPr>
          </a:lstStyle>
          <a:p>
            <a:fld id="{0626E348-BF73-451E-A897-00D60617305A}" type="datetimeFigureOut">
              <a:rPr lang="en-US" altLang="en-US"/>
              <a:pPr/>
              <a:t>6/20/17</a:t>
            </a:fld>
            <a:endParaRPr lang="en-US" altLang="en-US" dirty="0"/>
          </a:p>
        </p:txBody>
      </p:sp>
      <p:sp>
        <p:nvSpPr>
          <p:cNvPr id="5" name="Footer Placeholder 4"/>
          <p:cNvSpPr>
            <a:spLocks noGrp="1"/>
          </p:cNvSpPr>
          <p:nvPr>
            <p:ph type="ftr" sz="quarter" idx="3"/>
          </p:nvPr>
        </p:nvSpPr>
        <p:spPr>
          <a:xfrm>
            <a:off x="201613" y="6423025"/>
            <a:ext cx="6122987" cy="365125"/>
          </a:xfrm>
          <a:prstGeom prst="rect">
            <a:avLst/>
          </a:prstGeom>
        </p:spPr>
        <p:txBody>
          <a:bodyPr vert="horz" wrap="square" lIns="91440" tIns="45720" rIns="91440" bIns="45720" numCol="1" anchor="ctr" anchorCtr="0" compatLnSpc="1">
            <a:prstTxWarp prst="textNoShape">
              <a:avLst/>
            </a:prstTxWarp>
          </a:bodyPr>
          <a:lstStyle>
            <a:lvl1pPr>
              <a:defRPr sz="1100">
                <a:solidFill>
                  <a:srgbClr val="595959"/>
                </a:solidFill>
                <a:cs typeface="Arial" panose="020B0604020202020204" pitchFamily="34" charset="0"/>
              </a:defRPr>
            </a:lvl1pPr>
          </a:lstStyle>
          <a:p>
            <a:endParaRPr lang="en-US" altLang="en-US" dirty="0"/>
          </a:p>
        </p:txBody>
      </p:sp>
      <p:sp>
        <p:nvSpPr>
          <p:cNvPr id="6" name="Slide Number Placeholder 5"/>
          <p:cNvSpPr>
            <a:spLocks noGrp="1"/>
          </p:cNvSpPr>
          <p:nvPr>
            <p:ph type="sldNum" sz="quarter" idx="4"/>
          </p:nvPr>
        </p:nvSpPr>
        <p:spPr>
          <a:xfrm>
            <a:off x="8305800" y="242888"/>
            <a:ext cx="554038" cy="365125"/>
          </a:xfrm>
          <a:prstGeom prst="rect">
            <a:avLst/>
          </a:prstGeom>
        </p:spPr>
        <p:txBody>
          <a:bodyPr vert="horz" wrap="square" lIns="91440" tIns="45720" rIns="91440" bIns="45720" numCol="1" anchor="ctr" anchorCtr="0" compatLnSpc="1">
            <a:prstTxWarp prst="textNoShape">
              <a:avLst/>
            </a:prstTxWarp>
          </a:bodyPr>
          <a:lstStyle>
            <a:lvl1pPr algn="r">
              <a:defRPr sz="1400">
                <a:solidFill>
                  <a:schemeClr val="bg1"/>
                </a:solidFill>
                <a:cs typeface="Arial" panose="020B0604020202020204" pitchFamily="34" charset="0"/>
              </a:defRPr>
            </a:lvl1pPr>
          </a:lstStyle>
          <a:p>
            <a:fld id="{16E638D4-4948-464C-AF94-22B04629EEE5}" type="slidenum">
              <a:rPr lang="en-US" altLang="en-US"/>
              <a:pPr/>
              <a:t>‹#›</a:t>
            </a:fld>
            <a:endParaRPr lang="en-US" altLang="en-US" dirty="0"/>
          </a:p>
        </p:txBody>
      </p:sp>
      <p:sp>
        <p:nvSpPr>
          <p:cNvPr id="7" name="Text Box 14"/>
          <p:cNvSpPr txBox="1">
            <a:spLocks noChangeArrowheads="1"/>
          </p:cNvSpPr>
          <p:nvPr userDrawn="1"/>
        </p:nvSpPr>
        <p:spPr bwMode="auto">
          <a:xfrm>
            <a:off x="4281488" y="6269038"/>
            <a:ext cx="550862" cy="274637"/>
          </a:xfrm>
          <a:prstGeom prst="rect">
            <a:avLst/>
          </a:prstGeom>
          <a:noFill/>
          <a:ln w="9525">
            <a:noFill/>
            <a:miter lim="800000"/>
            <a:headEnd/>
            <a:tailEnd/>
          </a:ln>
          <a:effectLst/>
        </p:spPr>
        <p:txBody>
          <a:bodyPr>
            <a:spAutoFit/>
          </a:bodyPr>
          <a:lstStyle>
            <a:lvl1pPr eaLnBrk="0" hangingPunct="0">
              <a:defRPr sz="8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8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8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8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8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8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8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8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800">
                <a:solidFill>
                  <a:schemeClr val="tx1"/>
                </a:solidFill>
                <a:latin typeface="Arial" panose="020B0604020202020204" pitchFamily="34" charset="0"/>
                <a:ea typeface="ＭＳ Ｐゴシック" panose="020B0600070205080204" pitchFamily="34" charset="-128"/>
              </a:defRPr>
            </a:lvl9pPr>
          </a:lstStyle>
          <a:p>
            <a:pPr algn="ctr" eaLnBrk="1" hangingPunct="1">
              <a:spcBef>
                <a:spcPct val="50000"/>
              </a:spcBef>
            </a:pPr>
            <a:fld id="{8364B309-CAB6-406E-A28E-76492F572C47}" type="slidenum">
              <a:rPr lang="en-US" altLang="en-US" sz="1200">
                <a:cs typeface="Arial" panose="020B0604020202020204" pitchFamily="34" charset="0"/>
              </a:rPr>
              <a:pPr algn="ctr" eaLnBrk="1" hangingPunct="1">
                <a:spcBef>
                  <a:spcPct val="50000"/>
                </a:spcBef>
              </a:pPr>
              <a:t>‹#›</a:t>
            </a:fld>
            <a:endParaRPr lang="en-US" altLang="en-US" sz="1200" dirty="0">
              <a:cs typeface="Arial" panose="020B0604020202020204" pitchFamily="34" charset="0"/>
            </a:endParaRPr>
          </a:p>
        </p:txBody>
      </p:sp>
    </p:spTree>
  </p:cSld>
  <p:clrMap bg1="lt1" tx1="dk1" bg2="lt2" tx2="dk2" accent1="accent1" accent2="accent2" accent3="accent3" accent4="accent4" accent5="accent5" accent6="accent6" hlink="hlink" folHlink="folHlink"/>
  <p:sldLayoutIdLst>
    <p:sldLayoutId id="2147484449" r:id="rId1"/>
    <p:sldLayoutId id="2147484450" r:id="rId2"/>
    <p:sldLayoutId id="2147484451" r:id="rId3"/>
    <p:sldLayoutId id="2147484452" r:id="rId4"/>
    <p:sldLayoutId id="2147484453" r:id="rId5"/>
    <p:sldLayoutId id="2147484454" r:id="rId6"/>
    <p:sldLayoutId id="2147484455" r:id="rId7"/>
    <p:sldLayoutId id="2147484456" r:id="rId8"/>
    <p:sldLayoutId id="2147484457" r:id="rId9"/>
    <p:sldLayoutId id="2147484458" r:id="rId10"/>
    <p:sldLayoutId id="2147484459" r:id="rId11"/>
    <p:sldLayoutId id="2147484460" r:id="rId12"/>
    <p:sldLayoutId id="2147484461" r:id="rId13"/>
    <p:sldLayoutId id="2147484462" r:id="rId14"/>
    <p:sldLayoutId id="2147484463" r:id="rId15"/>
    <p:sldLayoutId id="2147484464" r:id="rId16"/>
    <p:sldLayoutId id="2147484465" r:id="rId17"/>
    <p:sldLayoutId id="2147484466" r:id="rId18"/>
    <p:sldLayoutId id="2147484467" r:id="rId19"/>
    <p:sldLayoutId id="2147484468" r:id="rId20"/>
  </p:sldLayoutIdLst>
  <p:txStyles>
    <p:titleStyle>
      <a:lvl1pPr algn="l" rtl="0" eaLnBrk="0" fontAlgn="base" hangingPunct="0">
        <a:spcBef>
          <a:spcPct val="0"/>
        </a:spcBef>
        <a:spcAft>
          <a:spcPct val="0"/>
        </a:spcAft>
        <a:defRPr sz="3600" kern="1200">
          <a:solidFill>
            <a:schemeClr val="accent1"/>
          </a:solidFill>
          <a:latin typeface="+mj-lt"/>
          <a:ea typeface="ＭＳ Ｐゴシック" charset="0"/>
          <a:cs typeface="ＭＳ Ｐゴシック" charset="0"/>
        </a:defRPr>
      </a:lvl1pPr>
      <a:lvl2pPr algn="l" rtl="0" eaLnBrk="0" fontAlgn="base" hangingPunct="0">
        <a:spcBef>
          <a:spcPct val="0"/>
        </a:spcBef>
        <a:spcAft>
          <a:spcPct val="0"/>
        </a:spcAft>
        <a:defRPr sz="3600">
          <a:solidFill>
            <a:schemeClr val="accent1"/>
          </a:solidFill>
          <a:latin typeface="Rockwell" charset="0"/>
          <a:ea typeface="ＭＳ Ｐゴシック" charset="0"/>
          <a:cs typeface="ＭＳ Ｐゴシック" charset="0"/>
        </a:defRPr>
      </a:lvl2pPr>
      <a:lvl3pPr algn="l" rtl="0" eaLnBrk="0" fontAlgn="base" hangingPunct="0">
        <a:spcBef>
          <a:spcPct val="0"/>
        </a:spcBef>
        <a:spcAft>
          <a:spcPct val="0"/>
        </a:spcAft>
        <a:defRPr sz="3600">
          <a:solidFill>
            <a:schemeClr val="accent1"/>
          </a:solidFill>
          <a:latin typeface="Rockwell" charset="0"/>
          <a:ea typeface="ＭＳ Ｐゴシック" charset="0"/>
          <a:cs typeface="ＭＳ Ｐゴシック" charset="0"/>
        </a:defRPr>
      </a:lvl3pPr>
      <a:lvl4pPr algn="l" rtl="0" eaLnBrk="0" fontAlgn="base" hangingPunct="0">
        <a:spcBef>
          <a:spcPct val="0"/>
        </a:spcBef>
        <a:spcAft>
          <a:spcPct val="0"/>
        </a:spcAft>
        <a:defRPr sz="3600">
          <a:solidFill>
            <a:schemeClr val="accent1"/>
          </a:solidFill>
          <a:latin typeface="Rockwell" charset="0"/>
          <a:ea typeface="ＭＳ Ｐゴシック" charset="0"/>
          <a:cs typeface="ＭＳ Ｐゴシック" charset="0"/>
        </a:defRPr>
      </a:lvl4pPr>
      <a:lvl5pPr algn="l" rtl="0" eaLnBrk="0" fontAlgn="base" hangingPunct="0">
        <a:spcBef>
          <a:spcPct val="0"/>
        </a:spcBef>
        <a:spcAft>
          <a:spcPct val="0"/>
        </a:spcAft>
        <a:defRPr sz="3600">
          <a:solidFill>
            <a:schemeClr val="accent1"/>
          </a:solidFill>
          <a:latin typeface="Rockwell" charset="0"/>
          <a:ea typeface="ＭＳ Ｐゴシック" charset="0"/>
          <a:cs typeface="ＭＳ Ｐゴシック" charset="0"/>
        </a:defRPr>
      </a:lvl5pPr>
      <a:lvl6pPr marL="457200" algn="l" rtl="0" fontAlgn="base">
        <a:spcBef>
          <a:spcPct val="0"/>
        </a:spcBef>
        <a:spcAft>
          <a:spcPct val="0"/>
        </a:spcAft>
        <a:defRPr sz="3600">
          <a:solidFill>
            <a:schemeClr val="accent1"/>
          </a:solidFill>
          <a:latin typeface="Rockwell" charset="0"/>
          <a:ea typeface="ＭＳ Ｐゴシック" charset="0"/>
          <a:cs typeface="ＭＳ Ｐゴシック" charset="0"/>
        </a:defRPr>
      </a:lvl6pPr>
      <a:lvl7pPr marL="914400" algn="l" rtl="0" fontAlgn="base">
        <a:spcBef>
          <a:spcPct val="0"/>
        </a:spcBef>
        <a:spcAft>
          <a:spcPct val="0"/>
        </a:spcAft>
        <a:defRPr sz="3600">
          <a:solidFill>
            <a:schemeClr val="accent1"/>
          </a:solidFill>
          <a:latin typeface="Rockwell" charset="0"/>
          <a:ea typeface="ＭＳ Ｐゴシック" charset="0"/>
          <a:cs typeface="ＭＳ Ｐゴシック" charset="0"/>
        </a:defRPr>
      </a:lvl7pPr>
      <a:lvl8pPr marL="1371600" algn="l" rtl="0" fontAlgn="base">
        <a:spcBef>
          <a:spcPct val="0"/>
        </a:spcBef>
        <a:spcAft>
          <a:spcPct val="0"/>
        </a:spcAft>
        <a:defRPr sz="3600">
          <a:solidFill>
            <a:schemeClr val="accent1"/>
          </a:solidFill>
          <a:latin typeface="Rockwell" charset="0"/>
          <a:ea typeface="ＭＳ Ｐゴシック" charset="0"/>
          <a:cs typeface="ＭＳ Ｐゴシック" charset="0"/>
        </a:defRPr>
      </a:lvl8pPr>
      <a:lvl9pPr marL="1828800" algn="l" rtl="0" fontAlgn="base">
        <a:spcBef>
          <a:spcPct val="0"/>
        </a:spcBef>
        <a:spcAft>
          <a:spcPct val="0"/>
        </a:spcAft>
        <a:defRPr sz="3600">
          <a:solidFill>
            <a:schemeClr val="accent1"/>
          </a:solidFill>
          <a:latin typeface="Rockwell" charset="0"/>
          <a:ea typeface="ＭＳ Ｐゴシック" charset="0"/>
          <a:cs typeface="ＭＳ Ｐゴシック" charset="0"/>
        </a:defRPr>
      </a:lvl9pPr>
    </p:titleStyle>
    <p:bodyStyle>
      <a:lvl1pPr marL="228600" indent="-228600" algn="l" rtl="0" eaLnBrk="0" fontAlgn="base" hangingPunct="0">
        <a:spcBef>
          <a:spcPts val="2000"/>
        </a:spcBef>
        <a:spcAft>
          <a:spcPct val="0"/>
        </a:spcAft>
        <a:buClr>
          <a:schemeClr val="accent1"/>
        </a:buClr>
        <a:buSzPct val="75000"/>
        <a:buFont typeface="Wingdings" panose="05000000000000000000" pitchFamily="2" charset="2"/>
        <a:buChar char="n"/>
        <a:defRPr sz="2000" kern="1200">
          <a:solidFill>
            <a:srgbClr val="595959"/>
          </a:solidFill>
          <a:latin typeface="+mn-lt"/>
          <a:ea typeface="ＭＳ Ｐゴシック" charset="0"/>
          <a:cs typeface="ＭＳ Ｐゴシック" charset="0"/>
        </a:defRPr>
      </a:lvl1pPr>
      <a:lvl2pPr marL="457200" indent="-228600" algn="l" rtl="0" eaLnBrk="0" fontAlgn="base" hangingPunct="0">
        <a:spcBef>
          <a:spcPts val="600"/>
        </a:spcBef>
        <a:spcAft>
          <a:spcPct val="0"/>
        </a:spcAft>
        <a:buClr>
          <a:srgbClr val="B870B8"/>
        </a:buClr>
        <a:buSzPct val="75000"/>
        <a:buFont typeface="Wingdings" panose="05000000000000000000" pitchFamily="2" charset="2"/>
        <a:buChar char="n"/>
        <a:defRPr kern="1200">
          <a:solidFill>
            <a:srgbClr val="595959"/>
          </a:solidFill>
          <a:latin typeface="+mn-lt"/>
          <a:ea typeface="ＭＳ Ｐゴシック" charset="0"/>
          <a:cs typeface="+mn-cs"/>
        </a:defRPr>
      </a:lvl2pPr>
      <a:lvl3pPr marL="685800" indent="-228600" algn="l" rtl="0" eaLnBrk="0" fontAlgn="base" hangingPunct="0">
        <a:spcBef>
          <a:spcPts val="600"/>
        </a:spcBef>
        <a:spcAft>
          <a:spcPct val="0"/>
        </a:spcAft>
        <a:buClr>
          <a:schemeClr val="accent1"/>
        </a:buClr>
        <a:buSzPct val="75000"/>
        <a:buFont typeface="Wingdings" panose="05000000000000000000" pitchFamily="2" charset="2"/>
        <a:buChar char="n"/>
        <a:defRPr kern="1200">
          <a:solidFill>
            <a:srgbClr val="595959"/>
          </a:solidFill>
          <a:latin typeface="+mn-lt"/>
          <a:ea typeface="ＭＳ Ｐゴシック" charset="0"/>
          <a:cs typeface="+mn-cs"/>
        </a:defRPr>
      </a:lvl3pPr>
      <a:lvl4pPr marL="914400" indent="-228600" algn="l" rtl="0" eaLnBrk="0" fontAlgn="base" hangingPunct="0">
        <a:spcBef>
          <a:spcPts val="600"/>
        </a:spcBef>
        <a:spcAft>
          <a:spcPct val="0"/>
        </a:spcAft>
        <a:buClr>
          <a:srgbClr val="B870B8"/>
        </a:buClr>
        <a:buSzPct val="75000"/>
        <a:buFont typeface="Wingdings" panose="05000000000000000000" pitchFamily="2" charset="2"/>
        <a:buChar char="n"/>
        <a:defRPr kern="1200">
          <a:solidFill>
            <a:srgbClr val="595959"/>
          </a:solidFill>
          <a:latin typeface="+mn-lt"/>
          <a:ea typeface="ＭＳ Ｐゴシック" charset="0"/>
          <a:cs typeface="+mn-cs"/>
        </a:defRPr>
      </a:lvl4pPr>
      <a:lvl5pPr marL="1143000" indent="-228600" algn="l" rtl="0" eaLnBrk="0" fontAlgn="base" hangingPunct="0">
        <a:spcBef>
          <a:spcPts val="600"/>
        </a:spcBef>
        <a:spcAft>
          <a:spcPct val="0"/>
        </a:spcAft>
        <a:buClr>
          <a:schemeClr val="accent1"/>
        </a:buClr>
        <a:buSzPct val="75000"/>
        <a:buFont typeface="Wingdings" panose="05000000000000000000" pitchFamily="2" charset="2"/>
        <a:buChar char="n"/>
        <a:defRPr kern="1200">
          <a:solidFill>
            <a:srgbClr val="595959"/>
          </a:solidFill>
          <a:latin typeface="+mn-lt"/>
          <a:ea typeface="ＭＳ Ｐゴシック" charset="0"/>
          <a:cs typeface="+mn-cs"/>
        </a:defRPr>
      </a:lvl5pPr>
      <a:lvl6pPr marL="1377950" indent="-228600" algn="l" defTabSz="914400" rtl="0" eaLnBrk="1" latinLnBrk="0" hangingPunct="1">
        <a:spcBef>
          <a:spcPct val="20000"/>
        </a:spcBef>
        <a:buClr>
          <a:schemeClr val="accent1">
            <a:lumMod val="60000"/>
            <a:lumOff val="40000"/>
          </a:schemeClr>
        </a:buClr>
        <a:buSzPct val="75000"/>
        <a:buFont typeface="Wingdings" pitchFamily="2" charset="2"/>
        <a:buChar char=""/>
        <a:defRPr lang="en-US" sz="1800" kern="1200" dirty="0" smtClean="0">
          <a:solidFill>
            <a:schemeClr val="tx1">
              <a:lumMod val="65000"/>
              <a:lumOff val="35000"/>
            </a:schemeClr>
          </a:solidFill>
          <a:latin typeface="+mn-lt"/>
          <a:ea typeface="+mn-ea"/>
          <a:cs typeface="+mn-cs"/>
        </a:defRPr>
      </a:lvl6pPr>
      <a:lvl7pPr marL="1603375" indent="-228600" algn="l" defTabSz="914400" rtl="0" eaLnBrk="1" latinLnBrk="0" hangingPunct="1">
        <a:spcBef>
          <a:spcPct val="20000"/>
        </a:spcBef>
        <a:buClr>
          <a:schemeClr val="accent1"/>
        </a:buClr>
        <a:buSzPct val="75000"/>
        <a:buFont typeface="Wingdings" pitchFamily="2" charset="2"/>
        <a:buChar char=""/>
        <a:defRPr lang="en-US" sz="1800" kern="1200" baseline="0" dirty="0" smtClean="0">
          <a:solidFill>
            <a:schemeClr val="tx1">
              <a:lumMod val="65000"/>
              <a:lumOff val="35000"/>
            </a:schemeClr>
          </a:solidFill>
          <a:latin typeface="+mn-lt"/>
          <a:ea typeface="+mn-ea"/>
          <a:cs typeface="+mn-cs"/>
        </a:defRPr>
      </a:lvl7pPr>
      <a:lvl8pPr marL="1830388" indent="-228600" algn="l" defTabSz="914400" rtl="0" eaLnBrk="1" latinLnBrk="0" hangingPunct="1">
        <a:spcBef>
          <a:spcPct val="20000"/>
        </a:spcBef>
        <a:buClr>
          <a:schemeClr val="accent1">
            <a:lumMod val="60000"/>
            <a:lumOff val="40000"/>
          </a:schemeClr>
        </a:buClr>
        <a:buSzPct val="75000"/>
        <a:buFont typeface="Wingdings" pitchFamily="2" charset="2"/>
        <a:buChar char=""/>
        <a:defRPr lang="en-US" sz="1800" kern="1200" baseline="0" dirty="0" smtClean="0">
          <a:solidFill>
            <a:schemeClr val="tx1">
              <a:lumMod val="65000"/>
              <a:lumOff val="35000"/>
            </a:schemeClr>
          </a:solidFill>
          <a:latin typeface="+mn-lt"/>
          <a:ea typeface="+mn-ea"/>
          <a:cs typeface="+mn-cs"/>
        </a:defRPr>
      </a:lvl8pPr>
      <a:lvl9pPr marL="2057400" indent="-228600" algn="l" defTabSz="914400" rtl="0" eaLnBrk="1" latinLnBrk="0" hangingPunct="1">
        <a:spcBef>
          <a:spcPct val="20000"/>
        </a:spcBef>
        <a:buClr>
          <a:schemeClr val="accent1"/>
        </a:buClr>
        <a:buSzPct val="75000"/>
        <a:buFont typeface="Wingdings" pitchFamily="2" charset="2"/>
        <a:buChar char=""/>
        <a:defRPr lang="en-US" sz="1800" kern="1200" baseline="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le 1"/>
          <p:cNvSpPr>
            <a:spLocks noGrp="1"/>
          </p:cNvSpPr>
          <p:nvPr>
            <p:ph type="ctrTitle"/>
          </p:nvPr>
        </p:nvSpPr>
        <p:spPr>
          <a:xfrm>
            <a:off x="295275" y="4624388"/>
            <a:ext cx="4649788" cy="1936750"/>
          </a:xfrm>
        </p:spPr>
        <p:txBody>
          <a:bodyPr>
            <a:normAutofit/>
          </a:bodyPr>
          <a:lstStyle/>
          <a:p>
            <a:pPr eaLnBrk="1" hangingPunct="1"/>
            <a:r>
              <a:rPr lang="en-US" altLang="en-US" sz="4400" dirty="0" smtClean="0">
                <a:latin typeface="Garamond" panose="02020404030301010803" pitchFamily="18" charset="0"/>
                <a:ea typeface="ＭＳ Ｐゴシック" panose="020B0600070205080204" pitchFamily="34" charset="-128"/>
              </a:rPr>
              <a:t>SUNY STC </a:t>
            </a:r>
            <a:r>
              <a:rPr lang="en-US" altLang="en-US" sz="4400" dirty="0" smtClean="0">
                <a:latin typeface="Garamond" panose="02020404030301010803" pitchFamily="18" charset="0"/>
                <a:ea typeface="ＭＳ Ｐゴシック" panose="020B0600070205080204" pitchFamily="34" charset="-128"/>
              </a:rPr>
              <a:t>2017</a:t>
            </a:r>
            <a:r>
              <a:rPr lang="en-US" altLang="en-US" sz="4400" dirty="0">
                <a:latin typeface="Garamond" panose="02020404030301010803" pitchFamily="18" charset="0"/>
                <a:ea typeface="ＭＳ Ｐゴシック" panose="020B0600070205080204" pitchFamily="34" charset="-128"/>
              </a:rPr>
              <a:t/>
            </a:r>
            <a:br>
              <a:rPr lang="en-US" altLang="en-US" sz="4400" dirty="0">
                <a:latin typeface="Garamond" panose="02020404030301010803" pitchFamily="18" charset="0"/>
                <a:ea typeface="ＭＳ Ｐゴシック" panose="020B0600070205080204" pitchFamily="34" charset="-128"/>
              </a:rPr>
            </a:br>
            <a:endParaRPr lang="en-US" altLang="en-US" sz="2000" dirty="0" smtClean="0">
              <a:latin typeface="Garamond" panose="02020404030301010803" pitchFamily="18" charset="0"/>
              <a:ea typeface="ＭＳ Ｐゴシック" panose="020B0600070205080204" pitchFamily="34" charset="-128"/>
            </a:endParaRPr>
          </a:p>
        </p:txBody>
      </p:sp>
      <p:sp>
        <p:nvSpPr>
          <p:cNvPr id="3075" name="Subtitle 2"/>
          <p:cNvSpPr>
            <a:spLocks noGrp="1"/>
          </p:cNvSpPr>
          <p:nvPr>
            <p:ph type="subTitle" idx="1"/>
          </p:nvPr>
        </p:nvSpPr>
        <p:spPr>
          <a:xfrm>
            <a:off x="4353636" y="4624388"/>
            <a:ext cx="4660189" cy="2117725"/>
          </a:xfrm>
        </p:spPr>
        <p:txBody>
          <a:bodyPr>
            <a:normAutofit/>
          </a:bodyPr>
          <a:lstStyle/>
          <a:p>
            <a:pPr eaLnBrk="1" hangingPunct="1">
              <a:lnSpc>
                <a:spcPct val="90000"/>
              </a:lnSpc>
            </a:pPr>
            <a:r>
              <a:rPr lang="en-US" altLang="en-US" sz="2000" dirty="0">
                <a:latin typeface="Garamond" panose="02020404030301010803" pitchFamily="18" charset="0"/>
                <a:ea typeface="ＭＳ Ｐゴシック" panose="020B0600070205080204" pitchFamily="34" charset="-128"/>
              </a:rPr>
              <a:t>“APPLICATIONS OFFICERS ASSOCIATION – WHAT’S UP</a:t>
            </a:r>
            <a:r>
              <a:rPr lang="en-US" altLang="en-US" sz="2000" dirty="0" smtClean="0">
                <a:latin typeface="Garamond" panose="02020404030301010803" pitchFamily="18" charset="0"/>
                <a:ea typeface="ＭＳ Ｐゴシック" panose="020B0600070205080204" pitchFamily="34" charset="-128"/>
              </a:rPr>
              <a:t>?</a:t>
            </a:r>
            <a:r>
              <a:rPr lang="en-US" altLang="en-US" sz="2000" dirty="0" smtClean="0">
                <a:latin typeface="Garamond" panose="02020404030301010803" pitchFamily="18" charset="0"/>
                <a:ea typeface="ＭＳ Ｐゴシック" panose="020B0600070205080204" pitchFamily="34" charset="-128"/>
              </a:rPr>
              <a:t>”</a:t>
            </a:r>
            <a:endParaRPr lang="en-US" altLang="en-US" sz="2000" dirty="0" smtClean="0">
              <a:latin typeface="Garamond" panose="02020404030301010803" pitchFamily="18" charset="0"/>
              <a:ea typeface="ＭＳ Ｐゴシック" panose="020B0600070205080204" pitchFamily="34" charset="-128"/>
            </a:endParaRPr>
          </a:p>
          <a:p>
            <a:pPr eaLnBrk="1" hangingPunct="1"/>
            <a:r>
              <a:rPr lang="en-US" altLang="en-US" sz="1300" dirty="0" smtClean="0">
                <a:solidFill>
                  <a:srgbClr val="898989"/>
                </a:solidFill>
                <a:latin typeface="Arial" panose="020B0604020202020204" pitchFamily="34" charset="0"/>
                <a:ea typeface="ＭＳ Ｐゴシック" panose="020B0600070205080204" pitchFamily="34" charset="-128"/>
              </a:rPr>
              <a:t>Date</a:t>
            </a:r>
            <a:r>
              <a:rPr lang="en-US" altLang="en-US" sz="1300" dirty="0" smtClean="0">
                <a:solidFill>
                  <a:srgbClr val="898989"/>
                </a:solidFill>
                <a:latin typeface="Arial" panose="020B0604020202020204" pitchFamily="34" charset="0"/>
                <a:ea typeface="ＭＳ Ｐゴシック" panose="020B0600070205080204" pitchFamily="34" charset="-128"/>
              </a:rPr>
              <a:t>: </a:t>
            </a:r>
            <a:r>
              <a:rPr lang="en-US" altLang="en-US" sz="1300" dirty="0" smtClean="0">
                <a:solidFill>
                  <a:srgbClr val="898989"/>
                </a:solidFill>
                <a:latin typeface="Arial" panose="020B0604020202020204" pitchFamily="34" charset="0"/>
                <a:ea typeface="ＭＳ Ｐゴシック" panose="020B0600070205080204" pitchFamily="34" charset="-128"/>
              </a:rPr>
              <a:t>6/22/2017</a:t>
            </a:r>
            <a:endParaRPr lang="en-US" altLang="en-US" sz="1300" dirty="0" smtClean="0">
              <a:solidFill>
                <a:srgbClr val="898989"/>
              </a:solidFill>
              <a:latin typeface="Arial" panose="020B0604020202020204" pitchFamily="34" charset="0"/>
              <a:ea typeface="ＭＳ Ｐゴシック" panose="020B0600070205080204" pitchFamily="34" charset="-128"/>
            </a:endParaRPr>
          </a:p>
          <a:p>
            <a:pPr eaLnBrk="1" hangingPunct="1"/>
            <a:r>
              <a:rPr lang="en-US" altLang="en-US" sz="1300" dirty="0" smtClean="0">
                <a:solidFill>
                  <a:srgbClr val="898989"/>
                </a:solidFill>
                <a:latin typeface="Arial" panose="020B0604020202020204" pitchFamily="34" charset="0"/>
                <a:ea typeface="ＭＳ Ｐゴシック" panose="020B0600070205080204" pitchFamily="34" charset="-128"/>
              </a:rPr>
              <a:t>Author: Mike </a:t>
            </a:r>
            <a:r>
              <a:rPr lang="en-US" altLang="en-US" sz="1300" dirty="0" smtClean="0">
                <a:solidFill>
                  <a:srgbClr val="898989"/>
                </a:solidFill>
                <a:latin typeface="Arial" panose="020B0604020202020204" pitchFamily="34" charset="0"/>
                <a:ea typeface="ＭＳ Ｐゴシック" panose="020B0600070205080204" pitchFamily="34" charset="-128"/>
              </a:rPr>
              <a:t>Bartoletti</a:t>
            </a:r>
          </a:p>
          <a:p>
            <a:pPr eaLnBrk="1" hangingPunct="1"/>
            <a:r>
              <a:rPr lang="en-US" altLang="en-US" sz="1300" dirty="0" smtClean="0">
                <a:solidFill>
                  <a:srgbClr val="898989"/>
                </a:solidFill>
                <a:latin typeface="Arial" panose="020B0604020202020204" pitchFamily="34" charset="0"/>
                <a:ea typeface="ＭＳ Ｐゴシック" panose="020B0600070205080204" pitchFamily="34" charset="-128"/>
              </a:rPr>
              <a:t>Co-Authors: Adnan </a:t>
            </a:r>
            <a:r>
              <a:rPr lang="en-US" altLang="en-US" sz="1300" dirty="0" err="1" smtClean="0">
                <a:solidFill>
                  <a:srgbClr val="898989"/>
                </a:solidFill>
                <a:latin typeface="Arial" panose="020B0604020202020204" pitchFamily="34" charset="0"/>
                <a:ea typeface="ＭＳ Ｐゴシック" panose="020B0600070205080204" pitchFamily="34" charset="-128"/>
              </a:rPr>
              <a:t>Rangwala</a:t>
            </a:r>
            <a:r>
              <a:rPr lang="en-US" altLang="en-US" sz="1300" dirty="0">
                <a:solidFill>
                  <a:srgbClr val="898989"/>
                </a:solidFill>
                <a:latin typeface="Arial" panose="020B0604020202020204" pitchFamily="34" charset="0"/>
                <a:ea typeface="ＭＳ Ｐゴシック" panose="020B0600070205080204" pitchFamily="34" charset="-128"/>
              </a:rPr>
              <a:t> </a:t>
            </a:r>
            <a:r>
              <a:rPr lang="en-US" altLang="en-US" sz="1300" dirty="0" smtClean="0">
                <a:solidFill>
                  <a:srgbClr val="898989"/>
                </a:solidFill>
                <a:latin typeface="Arial" panose="020B0604020202020204" pitchFamily="34" charset="0"/>
                <a:ea typeface="ＭＳ Ｐゴシック" panose="020B0600070205080204" pitchFamily="34" charset="-128"/>
              </a:rPr>
              <a:t>&amp; Joe Gardiner</a:t>
            </a:r>
            <a:endParaRPr lang="en-US" altLang="en-US" sz="1300" dirty="0">
              <a:solidFill>
                <a:srgbClr val="898989"/>
              </a:solidFill>
              <a:latin typeface="Arial" panose="020B0604020202020204" pitchFamily="34" charset="0"/>
              <a:ea typeface="ＭＳ Ｐゴシック" panose="020B0600070205080204" pitchFamily="34" charset="-128"/>
            </a:endParaRPr>
          </a:p>
        </p:txBody>
      </p:sp>
      <p:sp>
        <p:nvSpPr>
          <p:cNvPr id="24587" name="TextBox 1"/>
          <p:cNvSpPr txBox="1">
            <a:spLocks noChangeArrowheads="1"/>
          </p:cNvSpPr>
          <p:nvPr/>
        </p:nvSpPr>
        <p:spPr bwMode="auto">
          <a:xfrm>
            <a:off x="1071563" y="68263"/>
            <a:ext cx="184150" cy="2159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sz="8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8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8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8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8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8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8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8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8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dirty="0"/>
              <a:t>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itle 1"/>
          <p:cNvSpPr>
            <a:spLocks noGrp="1"/>
          </p:cNvSpPr>
          <p:nvPr>
            <p:ph type="title"/>
          </p:nvPr>
        </p:nvSpPr>
        <p:spPr>
          <a:xfrm>
            <a:off x="498475" y="484188"/>
            <a:ext cx="7556500" cy="1116012"/>
          </a:xfrm>
        </p:spPr>
        <p:txBody>
          <a:bodyPr/>
          <a:lstStyle/>
          <a:p>
            <a:pPr eaLnBrk="1" hangingPunct="1"/>
            <a:r>
              <a:rPr lang="en-US" altLang="en-US" dirty="0" smtClean="0">
                <a:ea typeface="ＭＳ Ｐゴシック" panose="020B0600070205080204" pitchFamily="34" charset="-128"/>
              </a:rPr>
              <a:t>STC 2017 Session </a:t>
            </a:r>
            <a:r>
              <a:rPr lang="mr-IN" altLang="en-US" dirty="0" smtClean="0">
                <a:ea typeface="ＭＳ Ｐゴシック" panose="020B0600070205080204" pitchFamily="34" charset="-128"/>
              </a:rPr>
              <a:t>–</a:t>
            </a:r>
            <a:r>
              <a:rPr lang="en-US" altLang="en-US" dirty="0" smtClean="0">
                <a:ea typeface="ＭＳ Ｐゴシック" panose="020B0600070205080204" pitchFamily="34" charset="-128"/>
              </a:rPr>
              <a:t> Applications Officers Association </a:t>
            </a:r>
            <a:r>
              <a:rPr lang="en-US" altLang="en-US" dirty="0">
                <a:ea typeface="ＭＳ Ｐゴシック" panose="020B0600070205080204" pitchFamily="34" charset="-128"/>
              </a:rPr>
              <a:t>– WHAT’S UP? </a:t>
            </a:r>
          </a:p>
        </p:txBody>
      </p:sp>
      <p:sp>
        <p:nvSpPr>
          <p:cNvPr id="3" name="Content Placeholder 2"/>
          <p:cNvSpPr>
            <a:spLocks noGrp="1"/>
          </p:cNvSpPr>
          <p:nvPr>
            <p:ph idx="1"/>
          </p:nvPr>
        </p:nvSpPr>
        <p:spPr>
          <a:xfrm>
            <a:off x="498474" y="1963270"/>
            <a:ext cx="7556501" cy="4192429"/>
          </a:xfrm>
        </p:spPr>
        <p:txBody>
          <a:bodyPr rtlCol="0">
            <a:normAutofit fontScale="85000" lnSpcReduction="20000"/>
          </a:bodyPr>
          <a:lstStyle/>
          <a:p>
            <a:pPr lvl="1"/>
            <a:r>
              <a:rPr lang="en-US" sz="2800" dirty="0" smtClean="0"/>
              <a:t>At </a:t>
            </a:r>
            <a:r>
              <a:rPr lang="en-US" sz="2800" dirty="0"/>
              <a:t>last year’s conference, we started a discussion around the need for a new SUNY professional organization, one focused on the people responsible for ensuring the effectiveness and reliability of software applications. We feel a new group, in conjunction with COA, TOA, and Ed- TOA, can better meet application administrators’ needs for professional development and provide in-depth interactions with SUNY colleagues working in the same arena. We will give an update on the progress of this idea and continue the discussion to refine it and create an actual group charter.</a:t>
            </a:r>
            <a:r>
              <a:rPr lang="en-US" sz="2800" dirty="0"/>
              <a:t> </a:t>
            </a:r>
            <a:endParaRPr lang="en-US" sz="2600" dirty="0" smtClean="0"/>
          </a:p>
        </p:txBody>
      </p:sp>
    </p:spTree>
    <p:extLst>
      <p:ext uri="{BB962C8B-B14F-4D97-AF65-F5344CB8AC3E}">
        <p14:creationId xmlns:p14="http://schemas.microsoft.com/office/powerpoint/2010/main" val="18480352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happened since last year?</a:t>
            </a:r>
            <a:endParaRPr lang="en-US" dirty="0"/>
          </a:p>
        </p:txBody>
      </p:sp>
      <p:sp>
        <p:nvSpPr>
          <p:cNvPr id="3" name="Content Placeholder 2"/>
          <p:cNvSpPr>
            <a:spLocks noGrp="1"/>
          </p:cNvSpPr>
          <p:nvPr>
            <p:ph idx="1"/>
          </p:nvPr>
        </p:nvSpPr>
        <p:spPr/>
        <p:txBody>
          <a:bodyPr>
            <a:normAutofit/>
          </a:bodyPr>
          <a:lstStyle/>
          <a:p>
            <a:r>
              <a:rPr lang="en-US" dirty="0" err="1" smtClean="0"/>
              <a:t>UAlbany</a:t>
            </a:r>
            <a:r>
              <a:rPr lang="en-US" dirty="0" smtClean="0"/>
              <a:t> &amp; </a:t>
            </a:r>
            <a:r>
              <a:rPr lang="en-US" dirty="0" err="1" smtClean="0"/>
              <a:t>StonyBrook</a:t>
            </a:r>
            <a:r>
              <a:rPr lang="en-US" dirty="0" smtClean="0"/>
              <a:t> kept the discussion going with SUNY System Administration (3 or 4 discussions)</a:t>
            </a:r>
            <a:endParaRPr lang="en-US" dirty="0"/>
          </a:p>
          <a:p>
            <a:pPr lvl="1"/>
            <a:r>
              <a:rPr lang="en-US" dirty="0" smtClean="0"/>
              <a:t>Still Believe!</a:t>
            </a:r>
          </a:p>
          <a:p>
            <a:pPr lvl="2"/>
            <a:r>
              <a:rPr lang="en-US" dirty="0" smtClean="0"/>
              <a:t>Tackle </a:t>
            </a:r>
            <a:r>
              <a:rPr lang="en-US" dirty="0"/>
              <a:t>the applications issues that are directly affecting IT ability to be value added as opposed to “keeping the lights on.”  </a:t>
            </a:r>
            <a:endParaRPr lang="en-US" dirty="0" smtClean="0"/>
          </a:p>
          <a:p>
            <a:pPr lvl="2"/>
            <a:r>
              <a:rPr lang="en-US" dirty="0" smtClean="0"/>
              <a:t>The conference is the driving force!  </a:t>
            </a:r>
          </a:p>
          <a:p>
            <a:pPr lvl="2"/>
            <a:r>
              <a:rPr lang="en-US" dirty="0" smtClean="0"/>
              <a:t>Now we need to create a governance team, guiding rules / rubric, and forum for engagement across SUNY</a:t>
            </a:r>
            <a:endParaRPr lang="en-US" dirty="0" smtClean="0"/>
          </a:p>
          <a:p>
            <a:r>
              <a:rPr lang="en-US" dirty="0" smtClean="0"/>
              <a:t>New U-Center CIOs settling in</a:t>
            </a:r>
            <a:endParaRPr lang="en-US" dirty="0" smtClean="0"/>
          </a:p>
        </p:txBody>
      </p:sp>
    </p:spTree>
    <p:extLst>
      <p:ext uri="{BB962C8B-B14F-4D97-AF65-F5344CB8AC3E}">
        <p14:creationId xmlns:p14="http://schemas.microsoft.com/office/powerpoint/2010/main" val="119630885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Action Plan</a:t>
            </a:r>
            <a:endParaRPr lang="en-US" dirty="0"/>
          </a:p>
        </p:txBody>
      </p:sp>
      <p:sp>
        <p:nvSpPr>
          <p:cNvPr id="3" name="Content Placeholder 2"/>
          <p:cNvSpPr>
            <a:spLocks noGrp="1"/>
          </p:cNvSpPr>
          <p:nvPr>
            <p:ph idx="1"/>
          </p:nvPr>
        </p:nvSpPr>
        <p:spPr>
          <a:xfrm>
            <a:off x="498475" y="1331260"/>
            <a:ext cx="7556500" cy="4794904"/>
          </a:xfrm>
        </p:spPr>
        <p:txBody>
          <a:bodyPr>
            <a:normAutofit fontScale="70000" lnSpcReduction="20000"/>
          </a:bodyPr>
          <a:lstStyle/>
          <a:p>
            <a:r>
              <a:rPr lang="en-US" dirty="0" smtClean="0"/>
              <a:t>Why:</a:t>
            </a:r>
          </a:p>
          <a:p>
            <a:pPr lvl="1"/>
            <a:r>
              <a:rPr lang="en-US" dirty="0" smtClean="0"/>
              <a:t>Applications </a:t>
            </a:r>
            <a:r>
              <a:rPr lang="en-US" dirty="0"/>
              <a:t>Officers Association is being created to foster the </a:t>
            </a:r>
            <a:r>
              <a:rPr lang="en-US" dirty="0" smtClean="0"/>
              <a:t>“</a:t>
            </a:r>
            <a:r>
              <a:rPr lang="en-US" dirty="0" err="1" smtClean="0"/>
              <a:t>Systemness</a:t>
            </a:r>
            <a:r>
              <a:rPr lang="en-US" dirty="0" smtClean="0"/>
              <a:t>” </a:t>
            </a:r>
            <a:r>
              <a:rPr lang="en-US" dirty="0"/>
              <a:t>of applications across the SUNY </a:t>
            </a:r>
            <a:r>
              <a:rPr lang="en-US" dirty="0" smtClean="0"/>
              <a:t>System by defining opportunities in relation to: </a:t>
            </a:r>
          </a:p>
          <a:p>
            <a:pPr lvl="2"/>
            <a:r>
              <a:rPr lang="sk-SK" dirty="0"/>
              <a:t>U-</a:t>
            </a:r>
            <a:r>
              <a:rPr lang="sk-SK" dirty="0" err="1"/>
              <a:t>Wide</a:t>
            </a:r>
            <a:r>
              <a:rPr lang="sk-SK" dirty="0"/>
              <a:t> </a:t>
            </a:r>
            <a:r>
              <a:rPr lang="sk-SK" dirty="0" err="1"/>
              <a:t>application</a:t>
            </a:r>
            <a:r>
              <a:rPr lang="sk-SK" dirty="0"/>
              <a:t> </a:t>
            </a:r>
            <a:r>
              <a:rPr lang="sk-SK" dirty="0" err="1"/>
              <a:t>adoption</a:t>
            </a:r>
            <a:endParaRPr lang="sk-SK" dirty="0"/>
          </a:p>
          <a:p>
            <a:pPr lvl="2"/>
            <a:r>
              <a:rPr lang="sk-SK" dirty="0" err="1" smtClean="0"/>
              <a:t>Standardizing</a:t>
            </a:r>
            <a:r>
              <a:rPr lang="sk-SK" dirty="0" smtClean="0"/>
              <a:t> </a:t>
            </a:r>
            <a:r>
              <a:rPr lang="sk-SK" dirty="0" err="1"/>
              <a:t>processes</a:t>
            </a:r>
            <a:r>
              <a:rPr lang="sk-SK" dirty="0"/>
              <a:t> </a:t>
            </a:r>
            <a:r>
              <a:rPr lang="sk-SK" dirty="0" err="1"/>
              <a:t>across</a:t>
            </a:r>
            <a:r>
              <a:rPr lang="sk-SK" dirty="0"/>
              <a:t> SUNY</a:t>
            </a:r>
          </a:p>
          <a:p>
            <a:pPr lvl="2"/>
            <a:r>
              <a:rPr lang="sk-SK" dirty="0" err="1" smtClean="0"/>
              <a:t>Developing</a:t>
            </a:r>
            <a:r>
              <a:rPr lang="sk-SK" dirty="0" smtClean="0"/>
              <a:t> </a:t>
            </a:r>
            <a:r>
              <a:rPr lang="sk-SK" dirty="0" err="1"/>
              <a:t>common</a:t>
            </a:r>
            <a:r>
              <a:rPr lang="sk-SK" dirty="0"/>
              <a:t> </a:t>
            </a:r>
            <a:r>
              <a:rPr lang="sk-SK" dirty="0" err="1"/>
              <a:t>sets</a:t>
            </a:r>
            <a:r>
              <a:rPr lang="sk-SK" dirty="0"/>
              <a:t> of </a:t>
            </a:r>
            <a:r>
              <a:rPr lang="sk-SK" dirty="0" err="1"/>
              <a:t>data</a:t>
            </a:r>
            <a:r>
              <a:rPr lang="sk-SK" dirty="0"/>
              <a:t> </a:t>
            </a:r>
            <a:r>
              <a:rPr lang="sk-SK" dirty="0" err="1"/>
              <a:t>for</a:t>
            </a:r>
            <a:r>
              <a:rPr lang="sk-SK" dirty="0"/>
              <a:t> </a:t>
            </a:r>
            <a:r>
              <a:rPr lang="sk-SK" dirty="0" err="1"/>
              <a:t>reporting</a:t>
            </a:r>
            <a:r>
              <a:rPr lang="sk-SK" dirty="0"/>
              <a:t> and </a:t>
            </a:r>
            <a:r>
              <a:rPr lang="sk-SK" dirty="0" err="1"/>
              <a:t>analytical</a:t>
            </a:r>
            <a:r>
              <a:rPr lang="sk-SK" dirty="0"/>
              <a:t> </a:t>
            </a:r>
            <a:r>
              <a:rPr lang="sk-SK" dirty="0" err="1"/>
              <a:t>purposes</a:t>
            </a:r>
            <a:r>
              <a:rPr lang="sk-SK" dirty="0"/>
              <a:t>, </a:t>
            </a:r>
            <a:r>
              <a:rPr lang="sk-SK" dirty="0" err="1"/>
              <a:t>etc</a:t>
            </a:r>
            <a:r>
              <a:rPr lang="sk-SK" dirty="0"/>
              <a:t>.</a:t>
            </a:r>
          </a:p>
          <a:p>
            <a:r>
              <a:rPr lang="en-US" dirty="0" smtClean="0"/>
              <a:t>We Propose Creating an Initial Team of at least (can be more) one of each type of SUNY Institution Represented</a:t>
            </a:r>
          </a:p>
          <a:p>
            <a:pPr lvl="1"/>
            <a:r>
              <a:rPr lang="en-US" dirty="0" smtClean="0"/>
              <a:t>Web sign-up to be sent to STC </a:t>
            </a:r>
            <a:r>
              <a:rPr lang="en-US" dirty="0" err="1" smtClean="0"/>
              <a:t>Listserves</a:t>
            </a:r>
            <a:r>
              <a:rPr lang="en-US" dirty="0" smtClean="0"/>
              <a:t> to Generate team </a:t>
            </a:r>
          </a:p>
          <a:p>
            <a:r>
              <a:rPr lang="en-US" dirty="0" smtClean="0"/>
              <a:t>Initial Team will be Chaired by Mike Bartoletti (University at Albany), Joe Gardiner (System Administration), and Adnan </a:t>
            </a:r>
            <a:r>
              <a:rPr lang="en-US" dirty="0" err="1" smtClean="0"/>
              <a:t>Rangwala</a:t>
            </a:r>
            <a:r>
              <a:rPr lang="en-US" dirty="0" smtClean="0"/>
              <a:t> (</a:t>
            </a:r>
            <a:r>
              <a:rPr lang="en-US" dirty="0" err="1" smtClean="0"/>
              <a:t>StonyBrook</a:t>
            </a:r>
            <a:r>
              <a:rPr lang="en-US" dirty="0" smtClean="0"/>
              <a:t> University) and self-charged too:</a:t>
            </a:r>
          </a:p>
          <a:p>
            <a:pPr lvl="2"/>
            <a:r>
              <a:rPr lang="en-US" dirty="0" smtClean="0"/>
              <a:t>Develop a Charter including:</a:t>
            </a:r>
          </a:p>
          <a:p>
            <a:pPr lvl="3"/>
            <a:r>
              <a:rPr lang="en-US" dirty="0" smtClean="0"/>
              <a:t>Role summary</a:t>
            </a:r>
          </a:p>
          <a:p>
            <a:pPr lvl="3"/>
            <a:r>
              <a:rPr lang="en-US" dirty="0" smtClean="0"/>
              <a:t>Rubric for evaluating proposals</a:t>
            </a:r>
          </a:p>
          <a:p>
            <a:pPr lvl="3"/>
            <a:r>
              <a:rPr lang="en-US" dirty="0" smtClean="0"/>
              <a:t>Tools for proposing the winners!</a:t>
            </a:r>
          </a:p>
          <a:p>
            <a:pPr lvl="2"/>
            <a:r>
              <a:rPr lang="en-US" dirty="0" smtClean="0"/>
              <a:t>Develop a schedule for Webinars proposing ideas for U-Wide Applications and/or Information “</a:t>
            </a:r>
            <a:r>
              <a:rPr lang="en-US" dirty="0" err="1" smtClean="0"/>
              <a:t>systemness</a:t>
            </a:r>
            <a:r>
              <a:rPr lang="en-US" dirty="0" smtClean="0"/>
              <a:t>” opportunities</a:t>
            </a:r>
          </a:p>
          <a:p>
            <a:pPr lvl="2"/>
            <a:r>
              <a:rPr lang="en-US" dirty="0" smtClean="0"/>
              <a:t>Report back at the next STC</a:t>
            </a:r>
            <a:endParaRPr lang="sk-SK" u="sng" dirty="0" smtClean="0"/>
          </a:p>
        </p:txBody>
      </p:sp>
    </p:spTree>
    <p:extLst>
      <p:ext uri="{BB962C8B-B14F-4D97-AF65-F5344CB8AC3E}">
        <p14:creationId xmlns:p14="http://schemas.microsoft.com/office/powerpoint/2010/main" val="90253454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Brainstorm</a:t>
            </a:r>
            <a:endParaRPr lang="en-US" dirty="0"/>
          </a:p>
        </p:txBody>
      </p:sp>
      <p:sp>
        <p:nvSpPr>
          <p:cNvPr id="3" name="Content Placeholder 2"/>
          <p:cNvSpPr>
            <a:spLocks noGrp="1"/>
          </p:cNvSpPr>
          <p:nvPr>
            <p:ph idx="1"/>
          </p:nvPr>
        </p:nvSpPr>
        <p:spPr/>
        <p:txBody>
          <a:bodyPr>
            <a:normAutofit fontScale="92500" lnSpcReduction="10000"/>
          </a:bodyPr>
          <a:lstStyle/>
          <a:p>
            <a:r>
              <a:rPr lang="sk-SK" dirty="0" err="1" smtClean="0"/>
              <a:t>Assume</a:t>
            </a:r>
            <a:r>
              <a:rPr lang="sk-SK" dirty="0" smtClean="0"/>
              <a:t> </a:t>
            </a:r>
            <a:r>
              <a:rPr lang="sk-SK" dirty="0" err="1" smtClean="0"/>
              <a:t>you</a:t>
            </a:r>
            <a:r>
              <a:rPr lang="sk-SK" dirty="0" smtClean="0"/>
              <a:t> are in </a:t>
            </a:r>
            <a:r>
              <a:rPr lang="sk-SK" dirty="0" err="1" smtClean="0"/>
              <a:t>the</a:t>
            </a:r>
            <a:r>
              <a:rPr lang="sk-SK" dirty="0" smtClean="0"/>
              <a:t> </a:t>
            </a:r>
            <a:r>
              <a:rPr lang="sk-SK" dirty="0" err="1" smtClean="0"/>
              <a:t>room</a:t>
            </a:r>
            <a:r>
              <a:rPr lang="sk-SK" dirty="0" smtClean="0"/>
              <a:t> </a:t>
            </a:r>
            <a:r>
              <a:rPr lang="sk-SK" dirty="0" err="1" smtClean="0"/>
              <a:t>because</a:t>
            </a:r>
            <a:r>
              <a:rPr lang="sk-SK" dirty="0" smtClean="0"/>
              <a:t> </a:t>
            </a:r>
            <a:r>
              <a:rPr lang="sk-SK" dirty="0" err="1" smtClean="0"/>
              <a:t>you</a:t>
            </a:r>
            <a:r>
              <a:rPr lang="sk-SK" dirty="0" smtClean="0"/>
              <a:t> </a:t>
            </a:r>
            <a:r>
              <a:rPr lang="sk-SK" dirty="0" err="1" smtClean="0"/>
              <a:t>believe</a:t>
            </a:r>
            <a:r>
              <a:rPr lang="sk-SK" dirty="0" smtClean="0"/>
              <a:t>; at </a:t>
            </a:r>
            <a:r>
              <a:rPr lang="sk-SK" dirty="0" err="1" smtClean="0"/>
              <a:t>least</a:t>
            </a:r>
            <a:r>
              <a:rPr lang="sk-SK" dirty="0" smtClean="0"/>
              <a:t> a </a:t>
            </a:r>
            <a:r>
              <a:rPr lang="sk-SK" dirty="0" err="1" smtClean="0"/>
              <a:t>little</a:t>
            </a:r>
            <a:r>
              <a:rPr lang="sk-SK" dirty="0" smtClean="0"/>
              <a:t>!</a:t>
            </a:r>
          </a:p>
          <a:p>
            <a:r>
              <a:rPr lang="sk-SK" dirty="0" err="1" smtClean="0"/>
              <a:t>Input</a:t>
            </a:r>
            <a:r>
              <a:rPr lang="sk-SK" dirty="0" smtClean="0"/>
              <a:t> on </a:t>
            </a:r>
            <a:r>
              <a:rPr lang="sk-SK" dirty="0" err="1" smtClean="0"/>
              <a:t>the</a:t>
            </a:r>
            <a:r>
              <a:rPr lang="sk-SK" dirty="0" smtClean="0"/>
              <a:t> </a:t>
            </a:r>
            <a:r>
              <a:rPr lang="sk-SK" dirty="0" err="1" smtClean="0"/>
              <a:t>Webinars</a:t>
            </a:r>
            <a:endParaRPr lang="sk-SK" dirty="0" smtClean="0"/>
          </a:p>
          <a:p>
            <a:pPr lvl="1"/>
            <a:r>
              <a:rPr lang="sk-SK" dirty="0" err="1" smtClean="0"/>
              <a:t>Will</a:t>
            </a:r>
            <a:r>
              <a:rPr lang="sk-SK" dirty="0" smtClean="0"/>
              <a:t> </a:t>
            </a:r>
            <a:r>
              <a:rPr lang="sk-SK" dirty="0" err="1" smtClean="0"/>
              <a:t>people</a:t>
            </a:r>
            <a:r>
              <a:rPr lang="sk-SK" dirty="0" smtClean="0"/>
              <a:t> </a:t>
            </a:r>
            <a:r>
              <a:rPr lang="sk-SK" dirty="0" err="1" smtClean="0"/>
              <a:t>present</a:t>
            </a:r>
            <a:r>
              <a:rPr lang="sk-SK" dirty="0" smtClean="0"/>
              <a:t>?</a:t>
            </a:r>
          </a:p>
          <a:p>
            <a:pPr lvl="1"/>
            <a:r>
              <a:rPr lang="sk-SK" dirty="0" err="1" smtClean="0"/>
              <a:t>UAlbany</a:t>
            </a:r>
            <a:r>
              <a:rPr lang="sk-SK" dirty="0" smtClean="0"/>
              <a:t> </a:t>
            </a:r>
            <a:r>
              <a:rPr lang="sk-SK" dirty="0" err="1" smtClean="0"/>
              <a:t>will</a:t>
            </a:r>
            <a:r>
              <a:rPr lang="sk-SK" dirty="0" smtClean="0"/>
              <a:t> </a:t>
            </a:r>
            <a:r>
              <a:rPr lang="sk-SK" dirty="0" err="1" smtClean="0"/>
              <a:t>present</a:t>
            </a:r>
            <a:r>
              <a:rPr lang="sk-SK" dirty="0" smtClean="0"/>
              <a:t> U-</a:t>
            </a:r>
            <a:r>
              <a:rPr lang="sk-SK" dirty="0" err="1" smtClean="0"/>
              <a:t>Wide</a:t>
            </a:r>
            <a:r>
              <a:rPr lang="sk-SK" dirty="0" smtClean="0"/>
              <a:t> HR, </a:t>
            </a:r>
            <a:r>
              <a:rPr lang="sk-SK" dirty="0" err="1" smtClean="0"/>
              <a:t>Finance</a:t>
            </a:r>
            <a:r>
              <a:rPr lang="sk-SK" dirty="0" smtClean="0"/>
              <a:t>, and </a:t>
            </a:r>
            <a:r>
              <a:rPr lang="sk-SK" dirty="0" err="1" smtClean="0"/>
              <a:t>Procurement</a:t>
            </a:r>
            <a:endParaRPr lang="sk-SK" dirty="0" smtClean="0"/>
          </a:p>
          <a:p>
            <a:r>
              <a:rPr lang="sk-SK" dirty="0" err="1" smtClean="0"/>
              <a:t>Input</a:t>
            </a:r>
            <a:r>
              <a:rPr lang="sk-SK" dirty="0" smtClean="0"/>
              <a:t> on </a:t>
            </a:r>
            <a:r>
              <a:rPr lang="sk-SK" dirty="0" err="1" smtClean="0"/>
              <a:t>the</a:t>
            </a:r>
            <a:r>
              <a:rPr lang="sk-SK" dirty="0" smtClean="0"/>
              <a:t> </a:t>
            </a:r>
            <a:r>
              <a:rPr lang="sk-SK" dirty="0" err="1" smtClean="0"/>
              <a:t>Rubric</a:t>
            </a:r>
            <a:r>
              <a:rPr lang="sk-SK" dirty="0" smtClean="0"/>
              <a:t>?</a:t>
            </a:r>
          </a:p>
          <a:p>
            <a:pPr lvl="1"/>
            <a:r>
              <a:rPr lang="sk-SK" dirty="0" err="1" smtClean="0"/>
              <a:t>What</a:t>
            </a:r>
            <a:r>
              <a:rPr lang="sk-SK" dirty="0" smtClean="0"/>
              <a:t> are </a:t>
            </a:r>
            <a:r>
              <a:rPr lang="sk-SK" dirty="0" err="1" smtClean="0"/>
              <a:t>the</a:t>
            </a:r>
            <a:r>
              <a:rPr lang="sk-SK" dirty="0" smtClean="0"/>
              <a:t> </a:t>
            </a:r>
            <a:r>
              <a:rPr lang="sk-SK" dirty="0" err="1" smtClean="0"/>
              <a:t>criteria</a:t>
            </a:r>
            <a:r>
              <a:rPr lang="sk-SK" dirty="0" smtClean="0"/>
              <a:t>?</a:t>
            </a:r>
          </a:p>
          <a:p>
            <a:pPr lvl="2"/>
            <a:r>
              <a:rPr lang="sk-SK" dirty="0" err="1" smtClean="0"/>
              <a:t>How</a:t>
            </a:r>
            <a:r>
              <a:rPr lang="sk-SK" dirty="0" smtClean="0"/>
              <a:t> </a:t>
            </a:r>
            <a:r>
              <a:rPr lang="sk-SK" dirty="0" err="1" smtClean="0"/>
              <a:t>many</a:t>
            </a:r>
            <a:r>
              <a:rPr lang="sk-SK" dirty="0" smtClean="0"/>
              <a:t> SUNY </a:t>
            </a:r>
            <a:r>
              <a:rPr lang="sk-SK" dirty="0" err="1" smtClean="0"/>
              <a:t>Institutions</a:t>
            </a:r>
            <a:r>
              <a:rPr lang="sk-SK" dirty="0" smtClean="0"/>
              <a:t> COULD </a:t>
            </a:r>
            <a:r>
              <a:rPr lang="sk-SK" dirty="0" err="1" smtClean="0"/>
              <a:t>use</a:t>
            </a:r>
            <a:r>
              <a:rPr lang="sk-SK" dirty="0" smtClean="0"/>
              <a:t> </a:t>
            </a:r>
            <a:r>
              <a:rPr lang="sk-SK" dirty="0" err="1" smtClean="0"/>
              <a:t>it</a:t>
            </a:r>
            <a:r>
              <a:rPr lang="sk-SK" dirty="0" smtClean="0"/>
              <a:t>?</a:t>
            </a:r>
          </a:p>
          <a:p>
            <a:pPr lvl="2"/>
            <a:r>
              <a:rPr lang="sk-SK" dirty="0" err="1" smtClean="0"/>
              <a:t>How</a:t>
            </a:r>
            <a:r>
              <a:rPr lang="sk-SK" dirty="0" smtClean="0"/>
              <a:t> </a:t>
            </a:r>
            <a:r>
              <a:rPr lang="sk-SK" dirty="0" err="1" smtClean="0"/>
              <a:t>much</a:t>
            </a:r>
            <a:r>
              <a:rPr lang="sk-SK" dirty="0" smtClean="0"/>
              <a:t> </a:t>
            </a:r>
            <a:r>
              <a:rPr lang="sk-SK" dirty="0" err="1" smtClean="0"/>
              <a:t>effort</a:t>
            </a:r>
            <a:r>
              <a:rPr lang="sk-SK" dirty="0" smtClean="0"/>
              <a:t> </a:t>
            </a:r>
            <a:r>
              <a:rPr lang="sk-SK" dirty="0" err="1" smtClean="0"/>
              <a:t>could</a:t>
            </a:r>
            <a:r>
              <a:rPr lang="sk-SK" dirty="0" smtClean="0"/>
              <a:t> </a:t>
            </a:r>
            <a:r>
              <a:rPr lang="sk-SK" dirty="0" err="1" smtClean="0"/>
              <a:t>be</a:t>
            </a:r>
            <a:r>
              <a:rPr lang="sk-SK" dirty="0" smtClean="0"/>
              <a:t> re-</a:t>
            </a:r>
            <a:r>
              <a:rPr lang="sk-SK" dirty="0" err="1" smtClean="0"/>
              <a:t>purposed</a:t>
            </a:r>
            <a:r>
              <a:rPr lang="sk-SK" dirty="0" smtClean="0"/>
              <a:t>?</a:t>
            </a:r>
          </a:p>
          <a:p>
            <a:pPr lvl="2"/>
            <a:r>
              <a:rPr lang="sk-SK" dirty="0" err="1" smtClean="0"/>
              <a:t>How</a:t>
            </a:r>
            <a:r>
              <a:rPr lang="sk-SK" dirty="0" smtClean="0"/>
              <a:t> </a:t>
            </a:r>
            <a:r>
              <a:rPr lang="sk-SK" dirty="0" err="1" smtClean="0"/>
              <a:t>much</a:t>
            </a:r>
            <a:r>
              <a:rPr lang="sk-SK" dirty="0" smtClean="0"/>
              <a:t> </a:t>
            </a:r>
            <a:r>
              <a:rPr lang="sk-SK" dirty="0" err="1" smtClean="0"/>
              <a:t>effort</a:t>
            </a:r>
            <a:r>
              <a:rPr lang="sk-SK" dirty="0" smtClean="0"/>
              <a:t> </a:t>
            </a:r>
            <a:r>
              <a:rPr lang="sk-SK" dirty="0" err="1" smtClean="0"/>
              <a:t>needed</a:t>
            </a:r>
            <a:r>
              <a:rPr lang="sk-SK" dirty="0" smtClean="0"/>
              <a:t> to get </a:t>
            </a:r>
            <a:r>
              <a:rPr lang="sk-SK" dirty="0" err="1" smtClean="0"/>
              <a:t>there</a:t>
            </a:r>
            <a:r>
              <a:rPr lang="sk-SK" dirty="0" smtClean="0"/>
              <a:t>?</a:t>
            </a:r>
          </a:p>
          <a:p>
            <a:r>
              <a:rPr lang="sk-SK" dirty="0" err="1" smtClean="0"/>
              <a:t>Input</a:t>
            </a:r>
            <a:r>
              <a:rPr lang="sk-SK" dirty="0" smtClean="0"/>
              <a:t> on </a:t>
            </a:r>
            <a:r>
              <a:rPr lang="sk-SK" dirty="0" err="1" smtClean="0"/>
              <a:t>Proposal</a:t>
            </a:r>
            <a:r>
              <a:rPr lang="sk-SK" dirty="0" smtClean="0"/>
              <a:t>?</a:t>
            </a:r>
          </a:p>
          <a:p>
            <a:pPr lvl="1"/>
            <a:r>
              <a:rPr lang="sk-SK" dirty="0" err="1" smtClean="0"/>
              <a:t>What</a:t>
            </a:r>
            <a:r>
              <a:rPr lang="sk-SK" dirty="0" smtClean="0"/>
              <a:t> </a:t>
            </a:r>
            <a:r>
              <a:rPr lang="sk-SK" dirty="0" err="1" smtClean="0"/>
              <a:t>is</a:t>
            </a:r>
            <a:r>
              <a:rPr lang="sk-SK" dirty="0" smtClean="0"/>
              <a:t> </a:t>
            </a:r>
            <a:r>
              <a:rPr lang="sk-SK" dirty="0" err="1" smtClean="0"/>
              <a:t>the</a:t>
            </a:r>
            <a:r>
              <a:rPr lang="sk-SK" dirty="0" smtClean="0"/>
              <a:t> </a:t>
            </a:r>
            <a:r>
              <a:rPr lang="sk-SK" dirty="0" err="1" smtClean="0"/>
              <a:t>format</a:t>
            </a:r>
            <a:r>
              <a:rPr lang="sk-SK" dirty="0" smtClean="0"/>
              <a:t> / </a:t>
            </a:r>
            <a:r>
              <a:rPr lang="sk-SK" dirty="0" err="1" smtClean="0"/>
              <a:t>template</a:t>
            </a:r>
            <a:r>
              <a:rPr lang="sk-SK" dirty="0" smtClean="0"/>
              <a:t> of </a:t>
            </a:r>
            <a:r>
              <a:rPr lang="sk-SK" dirty="0" err="1" smtClean="0"/>
              <a:t>proposals</a:t>
            </a:r>
            <a:r>
              <a:rPr lang="sk-SK" dirty="0" smtClean="0"/>
              <a:t> </a:t>
            </a:r>
            <a:r>
              <a:rPr lang="sk-SK" dirty="0" err="1" smtClean="0"/>
              <a:t>from</a:t>
            </a:r>
            <a:r>
              <a:rPr lang="sk-SK" dirty="0" smtClean="0"/>
              <a:t> </a:t>
            </a:r>
            <a:r>
              <a:rPr lang="sk-SK" dirty="0" err="1" smtClean="0"/>
              <a:t>the</a:t>
            </a:r>
            <a:r>
              <a:rPr lang="sk-SK" dirty="0" smtClean="0"/>
              <a:t> A+ </a:t>
            </a:r>
            <a:r>
              <a:rPr lang="sk-SK" dirty="0" err="1" smtClean="0"/>
              <a:t>presentations</a:t>
            </a:r>
            <a:r>
              <a:rPr lang="sk-SK" dirty="0" smtClean="0"/>
              <a:t>?</a:t>
            </a:r>
          </a:p>
          <a:p>
            <a:pPr lvl="1"/>
            <a:endParaRPr lang="sk-SK" dirty="0"/>
          </a:p>
        </p:txBody>
      </p:sp>
    </p:spTree>
    <p:extLst>
      <p:ext uri="{BB962C8B-B14F-4D97-AF65-F5344CB8AC3E}">
        <p14:creationId xmlns:p14="http://schemas.microsoft.com/office/powerpoint/2010/main" val="165408724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le 3"/>
          <p:cNvSpPr>
            <a:spLocks noGrp="1"/>
          </p:cNvSpPr>
          <p:nvPr>
            <p:ph type="title"/>
          </p:nvPr>
        </p:nvSpPr>
        <p:spPr/>
        <p:txBody>
          <a:bodyPr/>
          <a:lstStyle/>
          <a:p>
            <a:pPr eaLnBrk="1" hangingPunct="1"/>
            <a:r>
              <a:rPr lang="en-US" altLang="en-US" dirty="0" smtClean="0">
                <a:ea typeface="ＭＳ Ｐゴシック" panose="020B0600070205080204" pitchFamily="34" charset="-128"/>
              </a:rPr>
              <a:t>Background</a:t>
            </a:r>
          </a:p>
        </p:txBody>
      </p:sp>
      <p:sp>
        <p:nvSpPr>
          <p:cNvPr id="2" name="Content Placeholder 1"/>
          <p:cNvSpPr>
            <a:spLocks noGrp="1"/>
          </p:cNvSpPr>
          <p:nvPr>
            <p:ph idx="1"/>
          </p:nvPr>
        </p:nvSpPr>
        <p:spPr>
          <a:xfrm>
            <a:off x="498475" y="1290320"/>
            <a:ext cx="7556500" cy="4974002"/>
          </a:xfrm>
        </p:spPr>
        <p:txBody>
          <a:bodyPr>
            <a:normAutofit/>
          </a:bodyPr>
          <a:lstStyle/>
          <a:p>
            <a:r>
              <a:rPr lang="en-US" dirty="0" smtClean="0"/>
              <a:t>“</a:t>
            </a:r>
            <a:r>
              <a:rPr lang="en-US" dirty="0" err="1" smtClean="0"/>
              <a:t>Systemness</a:t>
            </a:r>
            <a:r>
              <a:rPr lang="en-US" dirty="0" smtClean="0"/>
              <a:t>” </a:t>
            </a:r>
            <a:r>
              <a:rPr lang="en-US" dirty="0" smtClean="0"/>
              <a:t>is</a:t>
            </a:r>
            <a:endParaRPr lang="en-US" dirty="0" smtClean="0"/>
          </a:p>
          <a:p>
            <a:pPr lvl="1"/>
            <a:r>
              <a:rPr lang="en-US" dirty="0" smtClean="0"/>
              <a:t>“</a:t>
            </a:r>
            <a:r>
              <a:rPr lang="en-US" dirty="0"/>
              <a:t>The State University of New York has so many assets, but there is not one greater than our ‘</a:t>
            </a:r>
            <a:r>
              <a:rPr lang="en-US" dirty="0" err="1"/>
              <a:t>systemness</a:t>
            </a:r>
            <a:r>
              <a:rPr lang="en-US" dirty="0"/>
              <a:t>.' </a:t>
            </a:r>
            <a:endParaRPr lang="en-US" dirty="0" smtClean="0"/>
          </a:p>
          <a:p>
            <a:pPr lvl="1"/>
            <a:r>
              <a:rPr lang="en-US" dirty="0" smtClean="0"/>
              <a:t>unmatched </a:t>
            </a:r>
            <a:r>
              <a:rPr lang="en-US" dirty="0"/>
              <a:t>capacity to reach our most ambitious goals together and to realize our highest </a:t>
            </a:r>
            <a:r>
              <a:rPr lang="en-US" dirty="0" smtClean="0"/>
              <a:t>achievements.</a:t>
            </a:r>
          </a:p>
          <a:p>
            <a:pPr lvl="1"/>
            <a:r>
              <a:rPr lang="en-US" dirty="0" smtClean="0"/>
              <a:t>to </a:t>
            </a:r>
            <a:r>
              <a:rPr lang="en-US" dirty="0"/>
              <a:t>create a more affordable, productive, and accessible </a:t>
            </a:r>
            <a:r>
              <a:rPr lang="en-US" dirty="0" smtClean="0"/>
              <a:t>university*</a:t>
            </a:r>
            <a:endParaRPr lang="en-US" dirty="0"/>
          </a:p>
          <a:p>
            <a:pPr lvl="1"/>
            <a:r>
              <a:rPr lang="en-US" dirty="0"/>
              <a:t>"Acting alone, each of our 64 campuses can and has made great achievements. But think of what can be accomplished when we leverage all of our individual strengths and act as one formidable force armed with an ambitious yet disciplined set of goals that promise to create not just a stronger public university system but also a better way of life for all of New York</a:t>
            </a:r>
            <a:r>
              <a:rPr lang="en-US" dirty="0" smtClean="0"/>
              <a:t>.” **</a:t>
            </a:r>
          </a:p>
        </p:txBody>
      </p:sp>
      <p:sp>
        <p:nvSpPr>
          <p:cNvPr id="3" name="Rectangle 2"/>
          <p:cNvSpPr/>
          <p:nvPr/>
        </p:nvSpPr>
        <p:spPr>
          <a:xfrm>
            <a:off x="498475" y="5967046"/>
            <a:ext cx="3943985" cy="584775"/>
          </a:xfrm>
          <a:prstGeom prst="rect">
            <a:avLst/>
          </a:prstGeom>
        </p:spPr>
        <p:txBody>
          <a:bodyPr wrap="square">
            <a:spAutoFit/>
          </a:bodyPr>
          <a:lstStyle/>
          <a:p>
            <a:pPr marL="0" lvl="1"/>
            <a:r>
              <a:rPr lang="en-US" dirty="0" smtClean="0"/>
              <a:t>* Chancellor </a:t>
            </a:r>
            <a:r>
              <a:rPr lang="en-US" dirty="0" err="1"/>
              <a:t>Zimpher</a:t>
            </a:r>
            <a:r>
              <a:rPr lang="en-US" dirty="0"/>
              <a:t> January 2012 </a:t>
            </a:r>
            <a:r>
              <a:rPr lang="en-US" dirty="0" smtClean="0"/>
              <a:t>Address</a:t>
            </a:r>
            <a:endParaRPr lang="en-US" dirty="0"/>
          </a:p>
          <a:p>
            <a:pPr marL="0" lvl="1"/>
            <a:r>
              <a:rPr lang="en-US" dirty="0" smtClean="0"/>
              <a:t>** January </a:t>
            </a:r>
            <a:r>
              <a:rPr lang="en-US" dirty="0"/>
              <a:t>2012, The Nelson A. Rockefeller Institute of Government at the State University of New York at Albany published </a:t>
            </a:r>
            <a:r>
              <a:rPr lang="en-US" dirty="0" smtClean="0"/>
              <a:t>explanation </a:t>
            </a:r>
            <a:r>
              <a:rPr lang="en-US" dirty="0"/>
              <a:t>of </a:t>
            </a:r>
            <a:r>
              <a:rPr lang="en-US" dirty="0" smtClean="0"/>
              <a:t>term </a:t>
            </a:r>
            <a:r>
              <a:rPr lang="en-US" dirty="0"/>
              <a:t>to the SUNY system</a:t>
            </a:r>
            <a:r>
              <a:rPr lang="en-US" dirty="0" smtClean="0"/>
              <a:t>:</a:t>
            </a:r>
            <a:endParaRPr lang="en-US" dirty="0"/>
          </a:p>
        </p:txBody>
      </p:sp>
    </p:spTree>
    <p:extLst>
      <p:ext uri="{BB962C8B-B14F-4D97-AF65-F5344CB8AC3E}">
        <p14:creationId xmlns:p14="http://schemas.microsoft.com/office/powerpoint/2010/main" val="378409503"/>
      </p:ext>
    </p:extLst>
  </p:cSld>
  <p:clrMapOvr>
    <a:masterClrMapping/>
  </p:clrMapOvr>
  <p:timing>
    <p:tnLst>
      <p:par>
        <p:cTn id="1" dur="indefinite" restart="never" nodeType="tmRoot"/>
      </p:par>
    </p:tnLst>
  </p:timing>
</p:sld>
</file>

<file path=ppt/theme/theme1.xml><?xml version="1.0" encoding="utf-8"?>
<a:theme xmlns:a="http://schemas.openxmlformats.org/drawingml/2006/main" name="Advantage">
  <a:themeElements>
    <a:clrScheme name="Advantage">
      <a:dk1>
        <a:sysClr val="windowText" lastClr="000000"/>
      </a:dk1>
      <a:lt1>
        <a:sysClr val="window" lastClr="FFFFFF"/>
      </a:lt1>
      <a:dk2>
        <a:srgbClr val="2B142D"/>
      </a:dk2>
      <a:lt2>
        <a:srgbClr val="C3AFCC"/>
      </a:lt2>
      <a:accent1>
        <a:srgbClr val="663366"/>
      </a:accent1>
      <a:accent2>
        <a:srgbClr val="330F42"/>
      </a:accent2>
      <a:accent3>
        <a:srgbClr val="666699"/>
      </a:accent3>
      <a:accent4>
        <a:srgbClr val="999966"/>
      </a:accent4>
      <a:accent5>
        <a:srgbClr val="F7901E"/>
      </a:accent5>
      <a:accent6>
        <a:srgbClr val="A3A101"/>
      </a:accent6>
      <a:hlink>
        <a:srgbClr val="BC5FBC"/>
      </a:hlink>
      <a:folHlink>
        <a:srgbClr val="9775A7"/>
      </a:folHlink>
    </a:clrScheme>
    <a:fontScheme name="Advantage">
      <a:majorFont>
        <a:latin typeface="Rockwell"/>
        <a:ea typeface=""/>
        <a:cs typeface=""/>
        <a:font script="Jpan" typeface="ＭＳ ゴシック"/>
        <a:font script="Hans" typeface="宋体"/>
        <a:font script="Hant" typeface="新細明體"/>
      </a:majorFont>
      <a:minorFont>
        <a:latin typeface="Rockwell"/>
        <a:ea typeface=""/>
        <a:cs typeface=""/>
        <a:font script="Jpan" typeface="ＭＳ ゴシック"/>
        <a:font script="Hans" typeface="宋体"/>
        <a:font script="Hant" typeface="新細明體"/>
      </a:minorFont>
    </a:fontScheme>
    <a:fmtScheme name="Advantage">
      <a:fillStyleLst>
        <a:solidFill>
          <a:schemeClr val="phClr"/>
        </a:solidFill>
        <a:gradFill rotWithShape="1">
          <a:gsLst>
            <a:gs pos="0">
              <a:schemeClr val="phClr">
                <a:tint val="100000"/>
                <a:shade val="40000"/>
                <a:alpha val="100000"/>
                <a:satMod val="150000"/>
                <a:lumMod val="100000"/>
              </a:schemeClr>
            </a:gs>
            <a:gs pos="100000">
              <a:schemeClr val="phClr">
                <a:tint val="70000"/>
                <a:shade val="100000"/>
                <a:alpha val="100000"/>
                <a:satMod val="200000"/>
                <a:lumMod val="100000"/>
              </a:schemeClr>
            </a:gs>
          </a:gsLst>
          <a:lin ang="6000000" scaled="1"/>
        </a:gradFill>
        <a:gradFill rotWithShape="1">
          <a:gsLst>
            <a:gs pos="0">
              <a:schemeClr val="phClr">
                <a:shade val="40000"/>
                <a:alpha val="100000"/>
                <a:satMod val="150000"/>
                <a:lumMod val="100000"/>
              </a:schemeClr>
            </a:gs>
            <a:gs pos="100000">
              <a:schemeClr val="phClr">
                <a:tint val="70000"/>
                <a:shade val="100000"/>
                <a:alpha val="100000"/>
                <a:satMod val="200000"/>
                <a:lumMod val="100000"/>
              </a:schemeClr>
            </a:gs>
          </a:gsLst>
          <a:lin ang="5400000" scaled="1"/>
        </a:gra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innerShdw blurRad="50800" dist="25400" dir="13500000">
              <a:srgbClr val="FFFFFF">
                <a:alpha val="75000"/>
              </a:srgbClr>
            </a:innerShdw>
            <a:outerShdw blurRad="63500" dist="25400" dir="5400000" rotWithShape="0">
              <a:srgbClr val="808080">
                <a:alpha val="75000"/>
              </a:srgbClr>
            </a:outerShdw>
          </a:effectLst>
        </a:effectStyle>
        <a:effectStyle>
          <a:effectLst/>
          <a:scene3d>
            <a:camera prst="orthographicFront">
              <a:rot lat="0" lon="0" rev="0"/>
            </a:camera>
            <a:lightRig rig="twoPt" dir="tl">
              <a:rot lat="0" lon="0" rev="4500000"/>
            </a:lightRig>
          </a:scene3d>
          <a:sp3d>
            <a:bevelT w="63500" h="50800"/>
          </a:sp3d>
        </a:effectStyle>
      </a:effectStyleLst>
      <a:bgFillStyleLst>
        <a:solidFill>
          <a:schemeClr val="phClr"/>
        </a:solidFill>
        <a:gradFill rotWithShape="1">
          <a:gsLst>
            <a:gs pos="0">
              <a:schemeClr val="phClr">
                <a:tint val="40000"/>
                <a:satMod val="1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Advantage.thmx</Template>
  <TotalTime>46211</TotalTime>
  <Words>587</Words>
  <Application>Microsoft Macintosh PowerPoint</Application>
  <PresentationFormat>On-screen Show (4:3)</PresentationFormat>
  <Paragraphs>53</Paragraphs>
  <Slides>6</Slides>
  <Notes>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Garamond</vt:lpstr>
      <vt:lpstr>ＭＳ Ｐゴシック</vt:lpstr>
      <vt:lpstr>Rockwell</vt:lpstr>
      <vt:lpstr>Wingdings</vt:lpstr>
      <vt:lpstr>Arial</vt:lpstr>
      <vt:lpstr>Advantage</vt:lpstr>
      <vt:lpstr>SUNY STC 2017 </vt:lpstr>
      <vt:lpstr>STC 2017 Session – Applications Officers Association – WHAT’S UP? </vt:lpstr>
      <vt:lpstr>What happened since last year?</vt:lpstr>
      <vt:lpstr>Action Plan</vt:lpstr>
      <vt:lpstr>Brainstorm</vt:lpstr>
      <vt:lpstr>Background</vt:lpstr>
    </vt:vector>
  </TitlesOfParts>
  <Company>The Research Foundation of SUNY</Company>
  <LinksUpToDate>false</LinksUpToDate>
  <SharedDoc>false</SharedDoc>
  <HyperlinksChanged>false</HyperlinksChanged>
  <AppVersion>15.0034</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Campus Assessment</dc:title>
  <dc:creator>Gerard Drahos</dc:creator>
  <cp:lastModifiedBy>Bartoletti, Mike</cp:lastModifiedBy>
  <cp:revision>837</cp:revision>
  <cp:lastPrinted>2016-01-15T22:23:56Z</cp:lastPrinted>
  <dcterms:created xsi:type="dcterms:W3CDTF">2004-03-23T23:12:07Z</dcterms:created>
  <dcterms:modified xsi:type="dcterms:W3CDTF">2017-06-21T03:16:19Z</dcterms:modified>
</cp:coreProperties>
</file>