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0" r:id="rId4"/>
    <p:sldId id="267" r:id="rId5"/>
    <p:sldId id="268" r:id="rId6"/>
    <p:sldId id="269" r:id="rId7"/>
    <p:sldId id="259" r:id="rId8"/>
    <p:sldId id="261" r:id="rId9"/>
    <p:sldId id="262" r:id="rId10"/>
    <p:sldId id="263" r:id="rId11"/>
    <p:sldId id="264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5" autoAdjust="0"/>
    <p:restoredTop sz="87529" autoAdjust="0"/>
  </p:normalViewPr>
  <p:slideViewPr>
    <p:cSldViewPr snapToGrid="0" snapToObjects="1">
      <p:cViewPr varScale="1">
        <p:scale>
          <a:sx n="85" d="100"/>
          <a:sy n="85" d="100"/>
        </p:scale>
        <p:origin x="1411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DD6F1B-6A68-5C49-97CE-CC22A568F583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491B2-AB1B-ED40-9664-349D823079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540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5100" y="2655889"/>
            <a:ext cx="6096000" cy="1230312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5100" y="4183691"/>
            <a:ext cx="60960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7A11D02-872A-264A-A3F1-C571AE7706F8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8140E1-E0C9-C041-8B9D-1AEFCEFBDF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1D02-872A-264A-A3F1-C571AE7706F8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140E1-E0C9-C041-8B9D-1AEFCEFBDF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70053"/>
            <a:ext cx="2057400" cy="485611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70053"/>
            <a:ext cx="6019800" cy="485611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1D02-872A-264A-A3F1-C571AE7706F8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140E1-E0C9-C041-8B9D-1AEFCEFBDF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1D02-872A-264A-A3F1-C571AE7706F8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140E1-E0C9-C041-8B9D-1AEFCEFBDF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906713"/>
            <a:ext cx="77724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26878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1D02-872A-264A-A3F1-C571AE7706F8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140E1-E0C9-C041-8B9D-1AEFCEFBDF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79451"/>
            <a:ext cx="4038600" cy="4146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79451"/>
            <a:ext cx="4038600" cy="4146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1D02-872A-264A-A3F1-C571AE7706F8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140E1-E0C9-C041-8B9D-1AEFCEFBDF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79451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19213"/>
            <a:ext cx="4040188" cy="35069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79451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19213"/>
            <a:ext cx="4041775" cy="35069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1D02-872A-264A-A3F1-C571AE7706F8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140E1-E0C9-C041-8B9D-1AEFCEFBDF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1D02-872A-264A-A3F1-C571AE7706F8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140E1-E0C9-C041-8B9D-1AEFCEFBDF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1D02-872A-264A-A3F1-C571AE7706F8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140E1-E0C9-C041-8B9D-1AEFCEFBDF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2937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92937"/>
            <a:ext cx="5111750" cy="483322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54987"/>
            <a:ext cx="3008313" cy="36711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1D02-872A-264A-A3F1-C571AE7706F8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140E1-E0C9-C041-8B9D-1AEFCEFBDF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81495"/>
            <a:ext cx="5486400" cy="3446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1D02-872A-264A-A3F1-C571AE7706F8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140E1-E0C9-C041-8B9D-1AEFCEFBDF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81494"/>
            <a:ext cx="8229600" cy="6979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79452"/>
            <a:ext cx="8229600" cy="4146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11D02-872A-264A-A3F1-C571AE7706F8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140E1-E0C9-C041-8B9D-1AEFCEFBDF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1552A6"/>
          </a:solidFill>
          <a:latin typeface="AauxPro OT"/>
          <a:ea typeface="+mj-ea"/>
          <a:cs typeface="AauxPro O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50000"/>
              <a:lumOff val="50000"/>
            </a:schemeClr>
          </a:solidFill>
          <a:latin typeface="AauxPro OT"/>
          <a:ea typeface="+mn-ea"/>
          <a:cs typeface="AauxPro O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50000"/>
              <a:lumOff val="50000"/>
            </a:schemeClr>
          </a:solidFill>
          <a:latin typeface="AauxPro OT"/>
          <a:ea typeface="+mn-ea"/>
          <a:cs typeface="AauxPro O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AauxPro OT"/>
          <a:ea typeface="+mn-ea"/>
          <a:cs typeface="AauxPro O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50000"/>
              <a:lumOff val="50000"/>
            </a:schemeClr>
          </a:solidFill>
          <a:latin typeface="AauxPro OT"/>
          <a:ea typeface="+mn-ea"/>
          <a:cs typeface="AauxPro O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50000"/>
              <a:lumOff val="50000"/>
            </a:schemeClr>
          </a:solidFill>
          <a:latin typeface="AauxPro OT"/>
          <a:ea typeface="+mn-ea"/>
          <a:cs typeface="AauxPro O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SSO Discussion</a:t>
            </a:r>
            <a:br>
              <a:rPr lang="en-US" sz="3600" dirty="0" smtClean="0"/>
            </a:br>
            <a:r>
              <a:rPr lang="en-US" sz="3600" dirty="0" smtClean="0"/>
              <a:t>&amp; Roundtable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STC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494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422877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en-US" dirty="0"/>
              <a:t>What challenges did your campus face implementing your SSO solution?</a:t>
            </a:r>
          </a:p>
        </p:txBody>
      </p:sp>
    </p:spTree>
    <p:extLst>
      <p:ext uri="{BB962C8B-B14F-4D97-AF65-F5344CB8AC3E}">
        <p14:creationId xmlns:p14="http://schemas.microsoft.com/office/powerpoint/2010/main" val="1009160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422877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types of service </a:t>
            </a:r>
            <a:r>
              <a:rPr lang="en-US" dirty="0"/>
              <a:t>providers </a:t>
            </a:r>
            <a:r>
              <a:rPr lang="en-US" dirty="0" smtClean="0"/>
              <a:t>are connected to your SSO solution?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786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1494"/>
            <a:ext cx="8229600" cy="1248642"/>
          </a:xfrm>
        </p:spPr>
        <p:txBody>
          <a:bodyPr>
            <a:normAutofit/>
          </a:bodyPr>
          <a:lstStyle/>
          <a:p>
            <a:r>
              <a:rPr lang="en-US" dirty="0" smtClean="0"/>
              <a:t>SSO Open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30136"/>
            <a:ext cx="8229600" cy="3596027"/>
          </a:xfrm>
        </p:spPr>
        <p:txBody>
          <a:bodyPr/>
          <a:lstStyle/>
          <a:p>
            <a:r>
              <a:rPr lang="en-US" dirty="0" smtClean="0"/>
              <a:t>What challenges is your campus facing?</a:t>
            </a:r>
          </a:p>
          <a:p>
            <a:r>
              <a:rPr lang="en-US" dirty="0" smtClean="0"/>
              <a:t>What are the pros/cons of your current SSO solution?</a:t>
            </a:r>
          </a:p>
          <a:p>
            <a:r>
              <a:rPr lang="en-US" dirty="0" smtClean="0"/>
              <a:t>How can the SUNY community better support campuses with their SSO projects?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853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Today’s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9452"/>
            <a:ext cx="8229600" cy="460777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What’s ITEC currently working on with campuses?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What are the current challenges that ITEC is seeing?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</a:t>
            </a:r>
            <a:r>
              <a:rPr lang="en-US" dirty="0" smtClean="0"/>
              <a:t>SSO solutions are campuses using or evaluating?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What drove the decision for selecting a specific SSO solution? 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 smtClean="0"/>
              <a:t>is the design of your SSO environment?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What challenges did your campus face implementing your SSO solution?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What types of service providers are connected to your SSO solution?</a:t>
            </a:r>
          </a:p>
        </p:txBody>
      </p:sp>
    </p:spTree>
    <p:extLst>
      <p:ext uri="{BB962C8B-B14F-4D97-AF65-F5344CB8AC3E}">
        <p14:creationId xmlns:p14="http://schemas.microsoft.com/office/powerpoint/2010/main" val="1390116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846" y="1364792"/>
            <a:ext cx="8186151" cy="5343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375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What’s ITEC currently working on?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3247"/>
            <a:ext cx="8229600" cy="4363984"/>
          </a:xfrm>
        </p:spPr>
        <p:txBody>
          <a:bodyPr>
            <a:normAutofit/>
          </a:bodyPr>
          <a:lstStyle/>
          <a:p>
            <a:r>
              <a:rPr lang="en-US" dirty="0" smtClean="0"/>
              <a:t>Ellucian Ethos Identity</a:t>
            </a:r>
          </a:p>
          <a:p>
            <a:pPr lvl="1"/>
            <a:r>
              <a:rPr lang="en-US" dirty="0" smtClean="0"/>
              <a:t>Hosting: 5</a:t>
            </a:r>
          </a:p>
          <a:p>
            <a:pPr lvl="2"/>
            <a:r>
              <a:rPr lang="en-US" dirty="0" smtClean="0"/>
              <a:t>OLD, DUT, BRM, BRO, NIA</a:t>
            </a:r>
            <a:endParaRPr lang="en-US" dirty="0" smtClean="0"/>
          </a:p>
          <a:p>
            <a:pPr lvl="1"/>
            <a:r>
              <a:rPr lang="en-US" dirty="0" smtClean="0"/>
              <a:t>Campuses implementing: 10+</a:t>
            </a:r>
          </a:p>
          <a:p>
            <a:pPr lvl="2"/>
            <a:r>
              <a:rPr lang="en-US" dirty="0" smtClean="0"/>
              <a:t>ONE, MON, POT, CAN, ALU</a:t>
            </a:r>
          </a:p>
          <a:p>
            <a:pPr lvl="1"/>
            <a:r>
              <a:rPr lang="en-US" dirty="0" smtClean="0"/>
              <a:t>Integrated with:</a:t>
            </a:r>
          </a:p>
          <a:p>
            <a:pPr lvl="2"/>
            <a:r>
              <a:rPr lang="en-US" dirty="0" smtClean="0"/>
              <a:t>Banner 8.x SSO Manager</a:t>
            </a:r>
          </a:p>
          <a:p>
            <a:pPr lvl="2"/>
            <a:r>
              <a:rPr lang="en-US" dirty="0" smtClean="0"/>
              <a:t>Banner 9 apps</a:t>
            </a:r>
          </a:p>
          <a:p>
            <a:pPr lvl="2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party Service Providers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28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What’s ITEC currently working on?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3247"/>
            <a:ext cx="8229600" cy="4363984"/>
          </a:xfrm>
        </p:spPr>
        <p:txBody>
          <a:bodyPr>
            <a:normAutofit/>
          </a:bodyPr>
          <a:lstStyle/>
          <a:p>
            <a:r>
              <a:rPr lang="en-US" dirty="0" smtClean="0"/>
              <a:t>SAML using ADFS 3.x</a:t>
            </a:r>
          </a:p>
          <a:p>
            <a:pPr lvl="1"/>
            <a:r>
              <a:rPr lang="en-US" dirty="0" smtClean="0"/>
              <a:t>Pilot campuses:</a:t>
            </a:r>
          </a:p>
          <a:p>
            <a:pPr lvl="2"/>
            <a:r>
              <a:rPr lang="en-US" dirty="0" smtClean="0"/>
              <a:t>Maritime</a:t>
            </a:r>
          </a:p>
          <a:p>
            <a:pPr lvl="2"/>
            <a:r>
              <a:rPr lang="en-US" dirty="0" smtClean="0"/>
              <a:t>Delhi</a:t>
            </a:r>
          </a:p>
          <a:p>
            <a:pPr lvl="2"/>
            <a:r>
              <a:rPr lang="en-US" dirty="0" smtClean="0"/>
              <a:t>Buffalo State</a:t>
            </a:r>
            <a:endParaRPr lang="en-US" dirty="0" smtClean="0"/>
          </a:p>
          <a:p>
            <a:pPr lvl="1"/>
            <a:r>
              <a:rPr lang="en-US" dirty="0" smtClean="0"/>
              <a:t>Integrated with:</a:t>
            </a:r>
          </a:p>
          <a:p>
            <a:pPr lvl="2"/>
            <a:r>
              <a:rPr lang="en-US" dirty="0" smtClean="0"/>
              <a:t>Banner 8.x SSO Manager</a:t>
            </a:r>
          </a:p>
          <a:p>
            <a:pPr lvl="1"/>
            <a:r>
              <a:rPr lang="en-US" dirty="0" smtClean="0"/>
              <a:t>Next steps:</a:t>
            </a:r>
          </a:p>
          <a:p>
            <a:pPr lvl="2"/>
            <a:r>
              <a:rPr lang="en-US" dirty="0" smtClean="0"/>
              <a:t>Banner 9 apps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630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What are the current challenges?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3247"/>
            <a:ext cx="8229600" cy="436398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SSO with Banner has a lot of moving pieces which all need to fit together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SAML with ADFS Relaying Party issues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SAML for Banner 9 complexity</a:t>
            </a:r>
          </a:p>
          <a:p>
            <a:endParaRPr lang="en-US" dirty="0"/>
          </a:p>
          <a:p>
            <a:r>
              <a:rPr lang="en-US" dirty="0" smtClean="0"/>
              <a:t>CAS certification by Ellucian for versions higher than 3.x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021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422877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en-US" dirty="0"/>
              <a:t>What SSO solutions are campuses using or evaluating? </a:t>
            </a:r>
          </a:p>
        </p:txBody>
      </p:sp>
    </p:spTree>
    <p:extLst>
      <p:ext uri="{BB962C8B-B14F-4D97-AF65-F5344CB8AC3E}">
        <p14:creationId xmlns:p14="http://schemas.microsoft.com/office/powerpoint/2010/main" val="641966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422877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en-US" dirty="0"/>
              <a:t>What drove the decision for selecting a specific SSO solution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Is SSO a good thing?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805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1494"/>
            <a:ext cx="8229600" cy="12486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design of your SSO environment?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30136"/>
            <a:ext cx="8229600" cy="3596027"/>
          </a:xfrm>
        </p:spPr>
        <p:txBody>
          <a:bodyPr/>
          <a:lstStyle/>
          <a:p>
            <a:r>
              <a:rPr lang="en-US" dirty="0" smtClean="0"/>
              <a:t>Cloud, ITEC Hosted or local?</a:t>
            </a:r>
          </a:p>
          <a:p>
            <a:r>
              <a:rPr lang="en-US" dirty="0" smtClean="0"/>
              <a:t>Clustered for HA or single server?</a:t>
            </a:r>
          </a:p>
          <a:p>
            <a:r>
              <a:rPr lang="en-US" dirty="0" smtClean="0"/>
              <a:t>Connected to AD, ADFS, LDAP, other?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793431"/>
      </p:ext>
    </p:extLst>
  </p:cSld>
  <p:clrMapOvr>
    <a:masterClrMapping/>
  </p:clrMapOvr>
</p:sld>
</file>

<file path=ppt/theme/theme1.xml><?xml version="1.0" encoding="utf-8"?>
<a:theme xmlns:a="http://schemas.openxmlformats.org/drawingml/2006/main" name="SUN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SUNY-template</Template>
  <TotalTime>104</TotalTime>
  <Words>223</Words>
  <Application>Microsoft Office PowerPoint</Application>
  <PresentationFormat>On-screen Show (4:3)</PresentationFormat>
  <Paragraphs>49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AauxPro OT</vt:lpstr>
      <vt:lpstr>Arial</vt:lpstr>
      <vt:lpstr>Calibri</vt:lpstr>
      <vt:lpstr>SUNY</vt:lpstr>
      <vt:lpstr>SSO Discussion &amp; Roundtable</vt:lpstr>
      <vt:lpstr>Today’s Discussion</vt:lpstr>
      <vt:lpstr>PowerPoint Presentation</vt:lpstr>
      <vt:lpstr>What’s ITEC currently working on?</vt:lpstr>
      <vt:lpstr>What’s ITEC currently working on?</vt:lpstr>
      <vt:lpstr>What are the current challenges?</vt:lpstr>
      <vt:lpstr>What SSO solutions are campuses using or evaluating? </vt:lpstr>
      <vt:lpstr>What drove the decision for selecting a specific SSO solution?  Is SSO a good thing?  </vt:lpstr>
      <vt:lpstr>What is the design of your SSO environment? </vt:lpstr>
      <vt:lpstr>What challenges did your campus face implementing your SSO solution?</vt:lpstr>
      <vt:lpstr>What types of service providers are connected to your SSO solution?</vt:lpstr>
      <vt:lpstr>SSO Open 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Brendan Post</dc:creator>
  <cp:lastModifiedBy>Post, Brendan</cp:lastModifiedBy>
  <cp:revision>20</cp:revision>
  <cp:lastPrinted>2011-05-10T13:55:09Z</cp:lastPrinted>
  <dcterms:created xsi:type="dcterms:W3CDTF">2016-06-01T13:38:35Z</dcterms:created>
  <dcterms:modified xsi:type="dcterms:W3CDTF">2017-06-21T01:04:12Z</dcterms:modified>
</cp:coreProperties>
</file>