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80" r:id="rId9"/>
    <p:sldId id="263" r:id="rId10"/>
    <p:sldId id="278" r:id="rId11"/>
    <p:sldId id="265" r:id="rId12"/>
    <p:sldId id="267" r:id="rId13"/>
    <p:sldId id="269" r:id="rId14"/>
    <p:sldId id="270" r:id="rId15"/>
    <p:sldId id="268" r:id="rId16"/>
    <p:sldId id="271" r:id="rId17"/>
    <p:sldId id="272" r:id="rId18"/>
    <p:sldId id="274" r:id="rId19"/>
    <p:sldId id="273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Disability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36-4A0C-8D17-1C65F8BC56A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636-4A0C-8D17-1C65F8BC56A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636-4A0C-8D17-1C65F8BC56A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636-4A0C-8D17-1C65F8BC56A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636-4A0C-8D17-1C65F8BC56A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636-4A0C-8D17-1C65F8BC56A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636-4A0C-8D17-1C65F8BC56A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636-4A0C-8D17-1C65F8BC56A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636-4A0C-8D17-1C65F8BC56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Mental Health</c:v>
                </c:pt>
                <c:pt idx="1">
                  <c:v>ADHD</c:v>
                </c:pt>
                <c:pt idx="2">
                  <c:v>Learning Disabilities</c:v>
                </c:pt>
                <c:pt idx="3">
                  <c:v>Chronic Health</c:v>
                </c:pt>
                <c:pt idx="4">
                  <c:v>Autism Spectrum</c:v>
                </c:pt>
                <c:pt idx="5">
                  <c:v>Visual Disabilities</c:v>
                </c:pt>
                <c:pt idx="6">
                  <c:v>Traumatic Brain Injuries</c:v>
                </c:pt>
                <c:pt idx="7">
                  <c:v>Hearing Diabilties</c:v>
                </c:pt>
                <c:pt idx="8">
                  <c:v>Motor/Mobility Disabilities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196</c:v>
                </c:pt>
                <c:pt idx="1">
                  <c:v>161</c:v>
                </c:pt>
                <c:pt idx="2">
                  <c:v>141</c:v>
                </c:pt>
                <c:pt idx="3">
                  <c:v>73</c:v>
                </c:pt>
                <c:pt idx="4">
                  <c:v>51</c:v>
                </c:pt>
                <c:pt idx="5">
                  <c:v>26</c:v>
                </c:pt>
                <c:pt idx="6">
                  <c:v>13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4-4B85-B752-0B42433EE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2298680"/>
        <c:axId val="1002298360"/>
      </c:barChart>
      <c:valAx>
        <c:axId val="1002298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98680"/>
        <c:crosses val="autoZero"/>
        <c:crossBetween val="between"/>
      </c:valAx>
      <c:catAx>
        <c:axId val="1002298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98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2B5ED-ED70-4EB3-81BB-E0F9DCE408AB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2F8F1E-A3BA-42EF-A3C4-5BA4BB3463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How To</a:t>
          </a:r>
          <a:endParaRPr lang="en-US"/>
        </a:p>
      </dgm:t>
    </dgm:pt>
    <dgm:pt modelId="{99198B11-DD10-4D36-9EFF-CB84D69DC868}" type="parTrans" cxnId="{60FBEEE8-A357-47EA-B6FD-101C1012F345}">
      <dgm:prSet/>
      <dgm:spPr/>
      <dgm:t>
        <a:bodyPr/>
        <a:lstStyle/>
        <a:p>
          <a:endParaRPr lang="en-US"/>
        </a:p>
      </dgm:t>
    </dgm:pt>
    <dgm:pt modelId="{518EC69E-6AB3-4386-B037-2F0E48E47F19}" type="sibTrans" cxnId="{60FBEEE8-A357-47EA-B6FD-101C1012F345}">
      <dgm:prSet/>
      <dgm:spPr/>
      <dgm:t>
        <a:bodyPr/>
        <a:lstStyle/>
        <a:p>
          <a:endParaRPr lang="en-US"/>
        </a:p>
      </dgm:t>
    </dgm:pt>
    <dgm:pt modelId="{6936D608-2212-4F78-B78A-3FAFB5CF9E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Why</a:t>
          </a:r>
          <a:endParaRPr lang="en-US"/>
        </a:p>
      </dgm:t>
    </dgm:pt>
    <dgm:pt modelId="{BE383FED-89BD-468D-ACAC-97D038AC0D2B}" type="parTrans" cxnId="{FA46B637-3397-44CD-B4D9-FA63C33D6706}">
      <dgm:prSet/>
      <dgm:spPr/>
      <dgm:t>
        <a:bodyPr/>
        <a:lstStyle/>
        <a:p>
          <a:endParaRPr lang="en-US"/>
        </a:p>
      </dgm:t>
    </dgm:pt>
    <dgm:pt modelId="{9678FDDA-D5D3-49F7-BAE5-E286C1777BB0}" type="sibTrans" cxnId="{FA46B637-3397-44CD-B4D9-FA63C33D6706}">
      <dgm:prSet/>
      <dgm:spPr/>
      <dgm:t>
        <a:bodyPr/>
        <a:lstStyle/>
        <a:p>
          <a:endParaRPr lang="en-US"/>
        </a:p>
      </dgm:t>
    </dgm:pt>
    <dgm:pt modelId="{99083044-B236-4B2D-A6F4-64C23B783717}" type="pres">
      <dgm:prSet presAssocID="{0442B5ED-ED70-4EB3-81BB-E0F9DCE408AB}" presName="root" presStyleCnt="0">
        <dgm:presLayoutVars>
          <dgm:dir/>
          <dgm:resizeHandles val="exact"/>
        </dgm:presLayoutVars>
      </dgm:prSet>
      <dgm:spPr/>
    </dgm:pt>
    <dgm:pt modelId="{AE92A457-3323-45EB-9078-94D1FB5E1FF0}" type="pres">
      <dgm:prSet presAssocID="{AD2F8F1E-A3BA-42EF-A3C4-5BA4BB34631F}" presName="compNode" presStyleCnt="0"/>
      <dgm:spPr/>
    </dgm:pt>
    <dgm:pt modelId="{5335262F-7E99-4276-B8AE-4B1EDD231FEE}" type="pres">
      <dgm:prSet presAssocID="{AD2F8F1E-A3BA-42EF-A3C4-5BA4BB34631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2C65EF06-2555-42E9-9558-8ADD0FA4A50D}" type="pres">
      <dgm:prSet presAssocID="{AD2F8F1E-A3BA-42EF-A3C4-5BA4BB34631F}" presName="spaceRect" presStyleCnt="0"/>
      <dgm:spPr/>
    </dgm:pt>
    <dgm:pt modelId="{F50AC4C3-5953-4458-832D-92081A46398F}" type="pres">
      <dgm:prSet presAssocID="{AD2F8F1E-A3BA-42EF-A3C4-5BA4BB34631F}" presName="textRect" presStyleLbl="revTx" presStyleIdx="0" presStyleCnt="2">
        <dgm:presLayoutVars>
          <dgm:chMax val="1"/>
          <dgm:chPref val="1"/>
        </dgm:presLayoutVars>
      </dgm:prSet>
      <dgm:spPr/>
    </dgm:pt>
    <dgm:pt modelId="{6AFBEB0E-A782-4C5E-83F5-E976A1E9473B}" type="pres">
      <dgm:prSet presAssocID="{518EC69E-6AB3-4386-B037-2F0E48E47F19}" presName="sibTrans" presStyleCnt="0"/>
      <dgm:spPr/>
    </dgm:pt>
    <dgm:pt modelId="{9B342A93-A674-434A-B3A0-063B2A717B7D}" type="pres">
      <dgm:prSet presAssocID="{6936D608-2212-4F78-B78A-3FAFB5CF9E50}" presName="compNode" presStyleCnt="0"/>
      <dgm:spPr/>
    </dgm:pt>
    <dgm:pt modelId="{A104D523-2B45-4BEA-893D-0DF9805B9858}" type="pres">
      <dgm:prSet presAssocID="{6936D608-2212-4F78-B78A-3FAFB5CF9E5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5CCBB54D-73CC-408E-B5BD-4A141DDE6F18}" type="pres">
      <dgm:prSet presAssocID="{6936D608-2212-4F78-B78A-3FAFB5CF9E50}" presName="spaceRect" presStyleCnt="0"/>
      <dgm:spPr/>
    </dgm:pt>
    <dgm:pt modelId="{58458734-2395-4003-9BAD-43471A43E7EF}" type="pres">
      <dgm:prSet presAssocID="{6936D608-2212-4F78-B78A-3FAFB5CF9E5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3CC1409-0269-4FD2-87BA-E681A5B7B458}" type="presOf" srcId="{AD2F8F1E-A3BA-42EF-A3C4-5BA4BB34631F}" destId="{F50AC4C3-5953-4458-832D-92081A46398F}" srcOrd="0" destOrd="0" presId="urn:microsoft.com/office/officeart/2018/2/layout/IconLabelList"/>
    <dgm:cxn modelId="{80EE7F09-59D5-4E2B-9ADE-ADF1643A9B97}" type="presOf" srcId="{0442B5ED-ED70-4EB3-81BB-E0F9DCE408AB}" destId="{99083044-B236-4B2D-A6F4-64C23B783717}" srcOrd="0" destOrd="0" presId="urn:microsoft.com/office/officeart/2018/2/layout/IconLabelList"/>
    <dgm:cxn modelId="{FA46B637-3397-44CD-B4D9-FA63C33D6706}" srcId="{0442B5ED-ED70-4EB3-81BB-E0F9DCE408AB}" destId="{6936D608-2212-4F78-B78A-3FAFB5CF9E50}" srcOrd="1" destOrd="0" parTransId="{BE383FED-89BD-468D-ACAC-97D038AC0D2B}" sibTransId="{9678FDDA-D5D3-49F7-BAE5-E286C1777BB0}"/>
    <dgm:cxn modelId="{B02D8965-5B39-4FE5-9CAA-931E25396A01}" type="presOf" srcId="{6936D608-2212-4F78-B78A-3FAFB5CF9E50}" destId="{58458734-2395-4003-9BAD-43471A43E7EF}" srcOrd="0" destOrd="0" presId="urn:microsoft.com/office/officeart/2018/2/layout/IconLabelList"/>
    <dgm:cxn modelId="{60FBEEE8-A357-47EA-B6FD-101C1012F345}" srcId="{0442B5ED-ED70-4EB3-81BB-E0F9DCE408AB}" destId="{AD2F8F1E-A3BA-42EF-A3C4-5BA4BB34631F}" srcOrd="0" destOrd="0" parTransId="{99198B11-DD10-4D36-9EFF-CB84D69DC868}" sibTransId="{518EC69E-6AB3-4386-B037-2F0E48E47F19}"/>
    <dgm:cxn modelId="{E55037D9-92B8-4828-925F-94542FCC5E43}" type="presParOf" srcId="{99083044-B236-4B2D-A6F4-64C23B783717}" destId="{AE92A457-3323-45EB-9078-94D1FB5E1FF0}" srcOrd="0" destOrd="0" presId="urn:microsoft.com/office/officeart/2018/2/layout/IconLabelList"/>
    <dgm:cxn modelId="{E1B93645-0562-4CB1-B5F8-620F898D0785}" type="presParOf" srcId="{AE92A457-3323-45EB-9078-94D1FB5E1FF0}" destId="{5335262F-7E99-4276-B8AE-4B1EDD231FEE}" srcOrd="0" destOrd="0" presId="urn:microsoft.com/office/officeart/2018/2/layout/IconLabelList"/>
    <dgm:cxn modelId="{7845E0D5-694A-4477-801F-D6565B9DFD0E}" type="presParOf" srcId="{AE92A457-3323-45EB-9078-94D1FB5E1FF0}" destId="{2C65EF06-2555-42E9-9558-8ADD0FA4A50D}" srcOrd="1" destOrd="0" presId="urn:microsoft.com/office/officeart/2018/2/layout/IconLabelList"/>
    <dgm:cxn modelId="{F25F06F8-AE7F-420E-84A9-EBF480D850A8}" type="presParOf" srcId="{AE92A457-3323-45EB-9078-94D1FB5E1FF0}" destId="{F50AC4C3-5953-4458-832D-92081A46398F}" srcOrd="2" destOrd="0" presId="urn:microsoft.com/office/officeart/2018/2/layout/IconLabelList"/>
    <dgm:cxn modelId="{75096640-2D62-48DE-B9A7-472DF0806B5C}" type="presParOf" srcId="{99083044-B236-4B2D-A6F4-64C23B783717}" destId="{6AFBEB0E-A782-4C5E-83F5-E976A1E9473B}" srcOrd="1" destOrd="0" presId="urn:microsoft.com/office/officeart/2018/2/layout/IconLabelList"/>
    <dgm:cxn modelId="{ACCD0550-6569-4879-BC9B-9CF67F4340E7}" type="presParOf" srcId="{99083044-B236-4B2D-A6F4-64C23B783717}" destId="{9B342A93-A674-434A-B3A0-063B2A717B7D}" srcOrd="2" destOrd="0" presId="urn:microsoft.com/office/officeart/2018/2/layout/IconLabelList"/>
    <dgm:cxn modelId="{5367AB58-696C-4447-87D7-3529D602569F}" type="presParOf" srcId="{9B342A93-A674-434A-B3A0-063B2A717B7D}" destId="{A104D523-2B45-4BEA-893D-0DF9805B9858}" srcOrd="0" destOrd="0" presId="urn:microsoft.com/office/officeart/2018/2/layout/IconLabelList"/>
    <dgm:cxn modelId="{C61C1FAD-3918-42D7-9381-9C8BF7CF0C4D}" type="presParOf" srcId="{9B342A93-A674-434A-B3A0-063B2A717B7D}" destId="{5CCBB54D-73CC-408E-B5BD-4A141DDE6F18}" srcOrd="1" destOrd="0" presId="urn:microsoft.com/office/officeart/2018/2/layout/IconLabelList"/>
    <dgm:cxn modelId="{F8911DF1-D48D-4171-AFAD-D1D9BC0A687C}" type="presParOf" srcId="{9B342A93-A674-434A-B3A0-063B2A717B7D}" destId="{58458734-2395-4003-9BAD-43471A43E7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BD6445-8422-4E28-B121-3D2C7153251B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17AF2F6-D09B-4A26-93B5-029AE699168A}">
      <dgm:prSet/>
      <dgm:spPr/>
      <dgm:t>
        <a:bodyPr/>
        <a:lstStyle/>
        <a:p>
          <a:r>
            <a:rPr lang="en-US" dirty="0"/>
            <a:t>Ensemble and Closed Captioning</a:t>
          </a:r>
        </a:p>
      </dgm:t>
    </dgm:pt>
    <dgm:pt modelId="{255C9E0D-77AC-41D7-A49D-AA3F9E67CCF4}" type="parTrans" cxnId="{BC82FAF3-601D-4FD5-AEB8-3EA79D9976E9}">
      <dgm:prSet/>
      <dgm:spPr/>
      <dgm:t>
        <a:bodyPr/>
        <a:lstStyle/>
        <a:p>
          <a:endParaRPr lang="en-US"/>
        </a:p>
      </dgm:t>
    </dgm:pt>
    <dgm:pt modelId="{4295E30F-B093-4774-B65A-0153641B87A7}" type="sibTrans" cxnId="{BC82FAF3-601D-4FD5-AEB8-3EA79D9976E9}">
      <dgm:prSet/>
      <dgm:spPr/>
      <dgm:t>
        <a:bodyPr/>
        <a:lstStyle/>
        <a:p>
          <a:endParaRPr lang="en-US"/>
        </a:p>
      </dgm:t>
    </dgm:pt>
    <dgm:pt modelId="{7D941F26-E87B-4A55-A259-63250BB87DF3}">
      <dgm:prSet/>
      <dgm:spPr/>
      <dgm:t>
        <a:bodyPr/>
        <a:lstStyle/>
        <a:p>
          <a:r>
            <a:rPr lang="en-US"/>
            <a:t>Ally</a:t>
          </a:r>
        </a:p>
      </dgm:t>
    </dgm:pt>
    <dgm:pt modelId="{657B5112-59F6-4048-869C-49B5203247EC}" type="parTrans" cxnId="{92F665AD-27BA-4DF5-98EE-694A5EB97C31}">
      <dgm:prSet/>
      <dgm:spPr/>
      <dgm:t>
        <a:bodyPr/>
        <a:lstStyle/>
        <a:p>
          <a:endParaRPr lang="en-US"/>
        </a:p>
      </dgm:t>
    </dgm:pt>
    <dgm:pt modelId="{408AC455-EC56-4AF2-98D8-051E1538C07C}" type="sibTrans" cxnId="{92F665AD-27BA-4DF5-98EE-694A5EB97C31}">
      <dgm:prSet/>
      <dgm:spPr/>
      <dgm:t>
        <a:bodyPr/>
        <a:lstStyle/>
        <a:p>
          <a:endParaRPr lang="en-US"/>
        </a:p>
      </dgm:t>
    </dgm:pt>
    <dgm:pt modelId="{2B0C5DCF-3D8F-40C2-9475-965C47D3922F}">
      <dgm:prSet/>
      <dgm:spPr/>
      <dgm:t>
        <a:bodyPr/>
        <a:lstStyle/>
        <a:p>
          <a:r>
            <a:rPr lang="en-US"/>
            <a:t>Adobe Acrobat Pro</a:t>
          </a:r>
        </a:p>
      </dgm:t>
    </dgm:pt>
    <dgm:pt modelId="{30500B0D-D6AF-4EEF-8F72-9A3613D61CC7}" type="parTrans" cxnId="{FA463708-7E76-4ACF-8AEC-E37B00516106}">
      <dgm:prSet/>
      <dgm:spPr/>
      <dgm:t>
        <a:bodyPr/>
        <a:lstStyle/>
        <a:p>
          <a:endParaRPr lang="en-US"/>
        </a:p>
      </dgm:t>
    </dgm:pt>
    <dgm:pt modelId="{ED3DD1A3-F1EE-42D9-8122-0F583BE363B3}" type="sibTrans" cxnId="{FA463708-7E76-4ACF-8AEC-E37B00516106}">
      <dgm:prSet/>
      <dgm:spPr/>
      <dgm:t>
        <a:bodyPr/>
        <a:lstStyle/>
        <a:p>
          <a:endParaRPr lang="en-US"/>
        </a:p>
      </dgm:t>
    </dgm:pt>
    <dgm:pt modelId="{FC759FF9-663D-41F3-B6EB-E1174806C5AB}">
      <dgm:prSet/>
      <dgm:spPr/>
      <dgm:t>
        <a:bodyPr/>
        <a:lstStyle/>
        <a:p>
          <a:r>
            <a:rPr lang="en-US"/>
            <a:t>Lynda.com</a:t>
          </a:r>
        </a:p>
      </dgm:t>
    </dgm:pt>
    <dgm:pt modelId="{81F59BB1-8493-4CAB-84B3-385014DC5A40}" type="parTrans" cxnId="{AFD8BE37-98CC-40D1-9690-43EE106770DE}">
      <dgm:prSet/>
      <dgm:spPr/>
      <dgm:t>
        <a:bodyPr/>
        <a:lstStyle/>
        <a:p>
          <a:endParaRPr lang="en-US"/>
        </a:p>
      </dgm:t>
    </dgm:pt>
    <dgm:pt modelId="{2E25C5CD-AFE6-4F72-8CEB-27792DE950EB}" type="sibTrans" cxnId="{AFD8BE37-98CC-40D1-9690-43EE106770DE}">
      <dgm:prSet/>
      <dgm:spPr/>
      <dgm:t>
        <a:bodyPr/>
        <a:lstStyle/>
        <a:p>
          <a:endParaRPr lang="en-US"/>
        </a:p>
      </dgm:t>
    </dgm:pt>
    <dgm:pt modelId="{F2CD7A4D-2F54-4C30-99BD-C92EA2FDE0E9}">
      <dgm:prSet/>
      <dgm:spPr/>
      <dgm:t>
        <a:bodyPr/>
        <a:lstStyle/>
        <a:p>
          <a:r>
            <a:rPr lang="en-US" dirty="0"/>
            <a:t>Read &amp; Write + </a:t>
          </a:r>
          <a:r>
            <a:rPr lang="en-US" dirty="0" err="1"/>
            <a:t>EquatIO</a:t>
          </a:r>
          <a:endParaRPr lang="en-US" dirty="0"/>
        </a:p>
      </dgm:t>
    </dgm:pt>
    <dgm:pt modelId="{1C4BE497-9BF2-4C57-AE04-BF3172413618}" type="parTrans" cxnId="{7F077BF9-8685-4DBF-9E45-E8A2A9F7F51B}">
      <dgm:prSet/>
      <dgm:spPr/>
      <dgm:t>
        <a:bodyPr/>
        <a:lstStyle/>
        <a:p>
          <a:endParaRPr lang="en-US"/>
        </a:p>
      </dgm:t>
    </dgm:pt>
    <dgm:pt modelId="{DAD170F8-7D64-4B35-B862-9316A06D844F}" type="sibTrans" cxnId="{7F077BF9-8685-4DBF-9E45-E8A2A9F7F51B}">
      <dgm:prSet/>
      <dgm:spPr/>
      <dgm:t>
        <a:bodyPr/>
        <a:lstStyle/>
        <a:p>
          <a:endParaRPr lang="en-US"/>
        </a:p>
      </dgm:t>
    </dgm:pt>
    <dgm:pt modelId="{C4ACC7FD-0A2E-4C50-BB01-6756CDB49D9E}" type="pres">
      <dgm:prSet presAssocID="{F3BD6445-8422-4E28-B121-3D2C7153251B}" presName="vert0" presStyleCnt="0">
        <dgm:presLayoutVars>
          <dgm:dir/>
          <dgm:animOne val="branch"/>
          <dgm:animLvl val="lvl"/>
        </dgm:presLayoutVars>
      </dgm:prSet>
      <dgm:spPr/>
    </dgm:pt>
    <dgm:pt modelId="{A6C122E5-C7D1-4225-835C-F32C1C913171}" type="pres">
      <dgm:prSet presAssocID="{117AF2F6-D09B-4A26-93B5-029AE699168A}" presName="thickLine" presStyleLbl="alignNode1" presStyleIdx="0" presStyleCnt="5"/>
      <dgm:spPr/>
    </dgm:pt>
    <dgm:pt modelId="{65C7F41B-FFDA-4E71-9BB1-159230F8563E}" type="pres">
      <dgm:prSet presAssocID="{117AF2F6-D09B-4A26-93B5-029AE699168A}" presName="horz1" presStyleCnt="0"/>
      <dgm:spPr/>
    </dgm:pt>
    <dgm:pt modelId="{2EBA531D-5FED-46B2-A345-644E565DD6DF}" type="pres">
      <dgm:prSet presAssocID="{117AF2F6-D09B-4A26-93B5-029AE699168A}" presName="tx1" presStyleLbl="revTx" presStyleIdx="0" presStyleCnt="5"/>
      <dgm:spPr/>
    </dgm:pt>
    <dgm:pt modelId="{4CDDCECC-D6B6-47AC-BE91-ABC269D7DB27}" type="pres">
      <dgm:prSet presAssocID="{117AF2F6-D09B-4A26-93B5-029AE699168A}" presName="vert1" presStyleCnt="0"/>
      <dgm:spPr/>
    </dgm:pt>
    <dgm:pt modelId="{273FD7F1-D551-4BC5-AE98-7CA4156F0613}" type="pres">
      <dgm:prSet presAssocID="{7D941F26-E87B-4A55-A259-63250BB87DF3}" presName="thickLine" presStyleLbl="alignNode1" presStyleIdx="1" presStyleCnt="5"/>
      <dgm:spPr/>
    </dgm:pt>
    <dgm:pt modelId="{40E176FE-77D0-46E5-9CB0-8CFF58788C0C}" type="pres">
      <dgm:prSet presAssocID="{7D941F26-E87B-4A55-A259-63250BB87DF3}" presName="horz1" presStyleCnt="0"/>
      <dgm:spPr/>
    </dgm:pt>
    <dgm:pt modelId="{81D93EA9-FB11-48D7-B4E9-F0EB9D786175}" type="pres">
      <dgm:prSet presAssocID="{7D941F26-E87B-4A55-A259-63250BB87DF3}" presName="tx1" presStyleLbl="revTx" presStyleIdx="1" presStyleCnt="5"/>
      <dgm:spPr/>
    </dgm:pt>
    <dgm:pt modelId="{BDD10859-088E-46C4-9B58-6F92C3B41962}" type="pres">
      <dgm:prSet presAssocID="{7D941F26-E87B-4A55-A259-63250BB87DF3}" presName="vert1" presStyleCnt="0"/>
      <dgm:spPr/>
    </dgm:pt>
    <dgm:pt modelId="{43F7392F-16CE-47E5-9A38-0124241870A9}" type="pres">
      <dgm:prSet presAssocID="{2B0C5DCF-3D8F-40C2-9475-965C47D3922F}" presName="thickLine" presStyleLbl="alignNode1" presStyleIdx="2" presStyleCnt="5"/>
      <dgm:spPr/>
    </dgm:pt>
    <dgm:pt modelId="{3838E368-C2B9-4B67-A1BD-EA7BA5DC5206}" type="pres">
      <dgm:prSet presAssocID="{2B0C5DCF-3D8F-40C2-9475-965C47D3922F}" presName="horz1" presStyleCnt="0"/>
      <dgm:spPr/>
    </dgm:pt>
    <dgm:pt modelId="{B3B50D00-BFCE-4A71-86D3-5F076FB0F8EA}" type="pres">
      <dgm:prSet presAssocID="{2B0C5DCF-3D8F-40C2-9475-965C47D3922F}" presName="tx1" presStyleLbl="revTx" presStyleIdx="2" presStyleCnt="5"/>
      <dgm:spPr/>
    </dgm:pt>
    <dgm:pt modelId="{4729B727-539A-45C6-B8B5-DA702673A1B3}" type="pres">
      <dgm:prSet presAssocID="{2B0C5DCF-3D8F-40C2-9475-965C47D3922F}" presName="vert1" presStyleCnt="0"/>
      <dgm:spPr/>
    </dgm:pt>
    <dgm:pt modelId="{4BE6D226-E7F8-4F41-A4F3-8899AA64412E}" type="pres">
      <dgm:prSet presAssocID="{FC759FF9-663D-41F3-B6EB-E1174806C5AB}" presName="thickLine" presStyleLbl="alignNode1" presStyleIdx="3" presStyleCnt="5"/>
      <dgm:spPr/>
    </dgm:pt>
    <dgm:pt modelId="{AF4146F5-22C3-4FE7-AFD3-31CE758787BA}" type="pres">
      <dgm:prSet presAssocID="{FC759FF9-663D-41F3-B6EB-E1174806C5AB}" presName="horz1" presStyleCnt="0"/>
      <dgm:spPr/>
    </dgm:pt>
    <dgm:pt modelId="{C1E4DAE2-F1AC-43B7-A74E-2D9E651E9B95}" type="pres">
      <dgm:prSet presAssocID="{FC759FF9-663D-41F3-B6EB-E1174806C5AB}" presName="tx1" presStyleLbl="revTx" presStyleIdx="3" presStyleCnt="5"/>
      <dgm:spPr/>
    </dgm:pt>
    <dgm:pt modelId="{2B60F0AA-8E00-4660-A397-E5A0DDC6C5BD}" type="pres">
      <dgm:prSet presAssocID="{FC759FF9-663D-41F3-B6EB-E1174806C5AB}" presName="vert1" presStyleCnt="0"/>
      <dgm:spPr/>
    </dgm:pt>
    <dgm:pt modelId="{BA4975AA-DDFE-478E-8077-D359E901ECCC}" type="pres">
      <dgm:prSet presAssocID="{F2CD7A4D-2F54-4C30-99BD-C92EA2FDE0E9}" presName="thickLine" presStyleLbl="alignNode1" presStyleIdx="4" presStyleCnt="5"/>
      <dgm:spPr/>
    </dgm:pt>
    <dgm:pt modelId="{1C036837-BEF5-48B6-83A1-8FBBA9871388}" type="pres">
      <dgm:prSet presAssocID="{F2CD7A4D-2F54-4C30-99BD-C92EA2FDE0E9}" presName="horz1" presStyleCnt="0"/>
      <dgm:spPr/>
    </dgm:pt>
    <dgm:pt modelId="{2A9F08B9-1CBB-4CB5-96E7-B0579114772B}" type="pres">
      <dgm:prSet presAssocID="{F2CD7A4D-2F54-4C30-99BD-C92EA2FDE0E9}" presName="tx1" presStyleLbl="revTx" presStyleIdx="4" presStyleCnt="5"/>
      <dgm:spPr/>
    </dgm:pt>
    <dgm:pt modelId="{B593A6E9-AABA-4B73-99F8-3C3FE1385FC1}" type="pres">
      <dgm:prSet presAssocID="{F2CD7A4D-2F54-4C30-99BD-C92EA2FDE0E9}" presName="vert1" presStyleCnt="0"/>
      <dgm:spPr/>
    </dgm:pt>
  </dgm:ptLst>
  <dgm:cxnLst>
    <dgm:cxn modelId="{FA463708-7E76-4ACF-8AEC-E37B00516106}" srcId="{F3BD6445-8422-4E28-B121-3D2C7153251B}" destId="{2B0C5DCF-3D8F-40C2-9475-965C47D3922F}" srcOrd="2" destOrd="0" parTransId="{30500B0D-D6AF-4EEF-8F72-9A3613D61CC7}" sibTransId="{ED3DD1A3-F1EE-42D9-8122-0F583BE363B3}"/>
    <dgm:cxn modelId="{56A40D13-F2C4-4C89-883E-1FA84E01A4B2}" type="presOf" srcId="{F3BD6445-8422-4E28-B121-3D2C7153251B}" destId="{C4ACC7FD-0A2E-4C50-BB01-6756CDB49D9E}" srcOrd="0" destOrd="0" presId="urn:microsoft.com/office/officeart/2008/layout/LinedList"/>
    <dgm:cxn modelId="{5FE7E115-162E-40EB-82AF-02B8560CD7FE}" type="presOf" srcId="{F2CD7A4D-2F54-4C30-99BD-C92EA2FDE0E9}" destId="{2A9F08B9-1CBB-4CB5-96E7-B0579114772B}" srcOrd="0" destOrd="0" presId="urn:microsoft.com/office/officeart/2008/layout/LinedList"/>
    <dgm:cxn modelId="{AFD8BE37-98CC-40D1-9690-43EE106770DE}" srcId="{F3BD6445-8422-4E28-B121-3D2C7153251B}" destId="{FC759FF9-663D-41F3-B6EB-E1174806C5AB}" srcOrd="3" destOrd="0" parTransId="{81F59BB1-8493-4CAB-84B3-385014DC5A40}" sibTransId="{2E25C5CD-AFE6-4F72-8CEB-27792DE950EB}"/>
    <dgm:cxn modelId="{32A59954-E732-4577-A762-31E39BB83C2D}" type="presOf" srcId="{7D941F26-E87B-4A55-A259-63250BB87DF3}" destId="{81D93EA9-FB11-48D7-B4E9-F0EB9D786175}" srcOrd="0" destOrd="0" presId="urn:microsoft.com/office/officeart/2008/layout/LinedList"/>
    <dgm:cxn modelId="{6F604B79-4FC2-4472-A459-D3491734A1D8}" type="presOf" srcId="{2B0C5DCF-3D8F-40C2-9475-965C47D3922F}" destId="{B3B50D00-BFCE-4A71-86D3-5F076FB0F8EA}" srcOrd="0" destOrd="0" presId="urn:microsoft.com/office/officeart/2008/layout/LinedList"/>
    <dgm:cxn modelId="{92F665AD-27BA-4DF5-98EE-694A5EB97C31}" srcId="{F3BD6445-8422-4E28-B121-3D2C7153251B}" destId="{7D941F26-E87B-4A55-A259-63250BB87DF3}" srcOrd="1" destOrd="0" parTransId="{657B5112-59F6-4048-869C-49B5203247EC}" sibTransId="{408AC455-EC56-4AF2-98D8-051E1538C07C}"/>
    <dgm:cxn modelId="{D17803F1-8B64-42C5-97FC-355C1C2463BD}" type="presOf" srcId="{117AF2F6-D09B-4A26-93B5-029AE699168A}" destId="{2EBA531D-5FED-46B2-A345-644E565DD6DF}" srcOrd="0" destOrd="0" presId="urn:microsoft.com/office/officeart/2008/layout/LinedList"/>
    <dgm:cxn modelId="{BC82FAF3-601D-4FD5-AEB8-3EA79D9976E9}" srcId="{F3BD6445-8422-4E28-B121-3D2C7153251B}" destId="{117AF2F6-D09B-4A26-93B5-029AE699168A}" srcOrd="0" destOrd="0" parTransId="{255C9E0D-77AC-41D7-A49D-AA3F9E67CCF4}" sibTransId="{4295E30F-B093-4774-B65A-0153641B87A7}"/>
    <dgm:cxn modelId="{7F077BF9-8685-4DBF-9E45-E8A2A9F7F51B}" srcId="{F3BD6445-8422-4E28-B121-3D2C7153251B}" destId="{F2CD7A4D-2F54-4C30-99BD-C92EA2FDE0E9}" srcOrd="4" destOrd="0" parTransId="{1C4BE497-9BF2-4C57-AE04-BF3172413618}" sibTransId="{DAD170F8-7D64-4B35-B862-9316A06D844F}"/>
    <dgm:cxn modelId="{39963DFC-8B90-4BC7-880A-C08F4D003A26}" type="presOf" srcId="{FC759FF9-663D-41F3-B6EB-E1174806C5AB}" destId="{C1E4DAE2-F1AC-43B7-A74E-2D9E651E9B95}" srcOrd="0" destOrd="0" presId="urn:microsoft.com/office/officeart/2008/layout/LinedList"/>
    <dgm:cxn modelId="{FD8831C4-2DF4-41C1-9D30-FC73C9E6F000}" type="presParOf" srcId="{C4ACC7FD-0A2E-4C50-BB01-6756CDB49D9E}" destId="{A6C122E5-C7D1-4225-835C-F32C1C913171}" srcOrd="0" destOrd="0" presId="urn:microsoft.com/office/officeart/2008/layout/LinedList"/>
    <dgm:cxn modelId="{3005810D-38BF-4DAB-9E7F-D270D8E57F44}" type="presParOf" srcId="{C4ACC7FD-0A2E-4C50-BB01-6756CDB49D9E}" destId="{65C7F41B-FFDA-4E71-9BB1-159230F8563E}" srcOrd="1" destOrd="0" presId="urn:microsoft.com/office/officeart/2008/layout/LinedList"/>
    <dgm:cxn modelId="{DF086691-B7E9-45C3-ACAE-BDEDC1EA87F6}" type="presParOf" srcId="{65C7F41B-FFDA-4E71-9BB1-159230F8563E}" destId="{2EBA531D-5FED-46B2-A345-644E565DD6DF}" srcOrd="0" destOrd="0" presId="urn:microsoft.com/office/officeart/2008/layout/LinedList"/>
    <dgm:cxn modelId="{E9C09DED-76F0-4ACC-9AF2-CE258C9DDAF4}" type="presParOf" srcId="{65C7F41B-FFDA-4E71-9BB1-159230F8563E}" destId="{4CDDCECC-D6B6-47AC-BE91-ABC269D7DB27}" srcOrd="1" destOrd="0" presId="urn:microsoft.com/office/officeart/2008/layout/LinedList"/>
    <dgm:cxn modelId="{DAEB037C-F6DB-4EAD-BD08-B15EE8A43847}" type="presParOf" srcId="{C4ACC7FD-0A2E-4C50-BB01-6756CDB49D9E}" destId="{273FD7F1-D551-4BC5-AE98-7CA4156F0613}" srcOrd="2" destOrd="0" presId="urn:microsoft.com/office/officeart/2008/layout/LinedList"/>
    <dgm:cxn modelId="{738D14AB-B090-47E0-84D4-90BF0B9AFB80}" type="presParOf" srcId="{C4ACC7FD-0A2E-4C50-BB01-6756CDB49D9E}" destId="{40E176FE-77D0-46E5-9CB0-8CFF58788C0C}" srcOrd="3" destOrd="0" presId="urn:microsoft.com/office/officeart/2008/layout/LinedList"/>
    <dgm:cxn modelId="{5AC1123A-2FE4-4CA5-8E1C-1D0DAD97F13E}" type="presParOf" srcId="{40E176FE-77D0-46E5-9CB0-8CFF58788C0C}" destId="{81D93EA9-FB11-48D7-B4E9-F0EB9D786175}" srcOrd="0" destOrd="0" presId="urn:microsoft.com/office/officeart/2008/layout/LinedList"/>
    <dgm:cxn modelId="{08EA08FE-A74A-4167-97B0-BAFFCB4A646F}" type="presParOf" srcId="{40E176FE-77D0-46E5-9CB0-8CFF58788C0C}" destId="{BDD10859-088E-46C4-9B58-6F92C3B41962}" srcOrd="1" destOrd="0" presId="urn:microsoft.com/office/officeart/2008/layout/LinedList"/>
    <dgm:cxn modelId="{B0C1220F-C8EC-462D-9437-CDBC692262D2}" type="presParOf" srcId="{C4ACC7FD-0A2E-4C50-BB01-6756CDB49D9E}" destId="{43F7392F-16CE-47E5-9A38-0124241870A9}" srcOrd="4" destOrd="0" presId="urn:microsoft.com/office/officeart/2008/layout/LinedList"/>
    <dgm:cxn modelId="{C49F9880-ADA0-4F09-8294-25365A07F7D3}" type="presParOf" srcId="{C4ACC7FD-0A2E-4C50-BB01-6756CDB49D9E}" destId="{3838E368-C2B9-4B67-A1BD-EA7BA5DC5206}" srcOrd="5" destOrd="0" presId="urn:microsoft.com/office/officeart/2008/layout/LinedList"/>
    <dgm:cxn modelId="{9A6FA5E8-EE8E-43D8-B6AE-19296A33ED16}" type="presParOf" srcId="{3838E368-C2B9-4B67-A1BD-EA7BA5DC5206}" destId="{B3B50D00-BFCE-4A71-86D3-5F076FB0F8EA}" srcOrd="0" destOrd="0" presId="urn:microsoft.com/office/officeart/2008/layout/LinedList"/>
    <dgm:cxn modelId="{3DECC6AC-248E-494B-9C0A-3675D2AEBF61}" type="presParOf" srcId="{3838E368-C2B9-4B67-A1BD-EA7BA5DC5206}" destId="{4729B727-539A-45C6-B8B5-DA702673A1B3}" srcOrd="1" destOrd="0" presId="urn:microsoft.com/office/officeart/2008/layout/LinedList"/>
    <dgm:cxn modelId="{EF687357-BECC-493E-ACAF-A3D79830FB02}" type="presParOf" srcId="{C4ACC7FD-0A2E-4C50-BB01-6756CDB49D9E}" destId="{4BE6D226-E7F8-4F41-A4F3-8899AA64412E}" srcOrd="6" destOrd="0" presId="urn:microsoft.com/office/officeart/2008/layout/LinedList"/>
    <dgm:cxn modelId="{CC0F8235-FF72-4265-A98B-9C625620D5A0}" type="presParOf" srcId="{C4ACC7FD-0A2E-4C50-BB01-6756CDB49D9E}" destId="{AF4146F5-22C3-4FE7-AFD3-31CE758787BA}" srcOrd="7" destOrd="0" presId="urn:microsoft.com/office/officeart/2008/layout/LinedList"/>
    <dgm:cxn modelId="{D1FDF259-EAC4-41AB-9E32-F0C783E0D535}" type="presParOf" srcId="{AF4146F5-22C3-4FE7-AFD3-31CE758787BA}" destId="{C1E4DAE2-F1AC-43B7-A74E-2D9E651E9B95}" srcOrd="0" destOrd="0" presId="urn:microsoft.com/office/officeart/2008/layout/LinedList"/>
    <dgm:cxn modelId="{92FADEE0-D1CE-46DB-8D20-7657354B817B}" type="presParOf" srcId="{AF4146F5-22C3-4FE7-AFD3-31CE758787BA}" destId="{2B60F0AA-8E00-4660-A397-E5A0DDC6C5BD}" srcOrd="1" destOrd="0" presId="urn:microsoft.com/office/officeart/2008/layout/LinedList"/>
    <dgm:cxn modelId="{E44DC71B-D7C3-40AC-A4D3-737233E73043}" type="presParOf" srcId="{C4ACC7FD-0A2E-4C50-BB01-6756CDB49D9E}" destId="{BA4975AA-DDFE-478E-8077-D359E901ECCC}" srcOrd="8" destOrd="0" presId="urn:microsoft.com/office/officeart/2008/layout/LinedList"/>
    <dgm:cxn modelId="{0BB8908C-42B6-4731-BC9F-265B8D51A4E9}" type="presParOf" srcId="{C4ACC7FD-0A2E-4C50-BB01-6756CDB49D9E}" destId="{1C036837-BEF5-48B6-83A1-8FBBA9871388}" srcOrd="9" destOrd="0" presId="urn:microsoft.com/office/officeart/2008/layout/LinedList"/>
    <dgm:cxn modelId="{DC64F95F-A51F-4E94-812E-738B5954432A}" type="presParOf" srcId="{1C036837-BEF5-48B6-83A1-8FBBA9871388}" destId="{2A9F08B9-1CBB-4CB5-96E7-B0579114772B}" srcOrd="0" destOrd="0" presId="urn:microsoft.com/office/officeart/2008/layout/LinedList"/>
    <dgm:cxn modelId="{7B50D1FF-326E-4777-853A-BE9E513C479E}" type="presParOf" srcId="{1C036837-BEF5-48B6-83A1-8FBBA9871388}" destId="{B593A6E9-AABA-4B73-99F8-3C3FE1385F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381548-E261-476F-BE38-EB39EDC713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B420E5-E21C-431B-85FF-C7A63BA3D9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Convert scanned PDFs</a:t>
          </a:r>
        </a:p>
      </dgm:t>
    </dgm:pt>
    <dgm:pt modelId="{EFC47810-2A8E-4832-9990-1DACFA9FF1D0}" type="parTrans" cxnId="{CBB69B20-1E4F-4A0D-A0D8-2387B4A523C6}">
      <dgm:prSet/>
      <dgm:spPr/>
      <dgm:t>
        <a:bodyPr/>
        <a:lstStyle/>
        <a:p>
          <a:endParaRPr lang="en-US"/>
        </a:p>
      </dgm:t>
    </dgm:pt>
    <dgm:pt modelId="{F3488CDB-1B10-4FA0-AC8B-2B56A9269D21}" type="sibTrans" cxnId="{CBB69B20-1E4F-4A0D-A0D8-2387B4A523C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91EB87-9549-4C91-B79D-B789346D2B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Utilize accessible syllabus template</a:t>
          </a:r>
        </a:p>
      </dgm:t>
    </dgm:pt>
    <dgm:pt modelId="{14C51E57-25CF-4CAC-A2AC-7E43D0CEE793}" type="parTrans" cxnId="{B5472432-59B9-4E29-85E4-AB4D7A6EB18D}">
      <dgm:prSet/>
      <dgm:spPr/>
      <dgm:t>
        <a:bodyPr/>
        <a:lstStyle/>
        <a:p>
          <a:endParaRPr lang="en-US"/>
        </a:p>
      </dgm:t>
    </dgm:pt>
    <dgm:pt modelId="{311D55AF-30CB-4EEF-AAB2-FEE2FD0F17EB}" type="sibTrans" cxnId="{B5472432-59B9-4E29-85E4-AB4D7A6EB1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8D931B-9392-44B5-ADEC-B118944892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Submit videos for CC</a:t>
          </a:r>
        </a:p>
      </dgm:t>
    </dgm:pt>
    <dgm:pt modelId="{57818C62-D3D5-409E-9CC0-44AB5E6EC707}" type="parTrans" cxnId="{EF1F9BC4-524F-4495-A731-288934A8F79C}">
      <dgm:prSet/>
      <dgm:spPr/>
      <dgm:t>
        <a:bodyPr/>
        <a:lstStyle/>
        <a:p>
          <a:endParaRPr lang="en-US"/>
        </a:p>
      </dgm:t>
    </dgm:pt>
    <dgm:pt modelId="{85D285FE-08A9-4038-B507-AD7A972CAD3B}" type="sibTrans" cxnId="{EF1F9BC4-524F-4495-A731-288934A8F7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8CF88E-E9FD-482F-A282-578743E152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New doc?  </a:t>
          </a:r>
          <a:br>
            <a:rPr lang="en-US" sz="2400" dirty="0"/>
          </a:br>
          <a:r>
            <a:rPr lang="en-US" sz="2400" dirty="0"/>
            <a:t>Start accessible! </a:t>
          </a:r>
        </a:p>
      </dgm:t>
    </dgm:pt>
    <dgm:pt modelId="{DB26B2ED-28E2-4E64-A0E0-C00641BE8761}" type="parTrans" cxnId="{4821B159-ABD6-420B-8E6E-13923D8FF590}">
      <dgm:prSet/>
      <dgm:spPr/>
      <dgm:t>
        <a:bodyPr/>
        <a:lstStyle/>
        <a:p>
          <a:endParaRPr lang="en-US"/>
        </a:p>
      </dgm:t>
    </dgm:pt>
    <dgm:pt modelId="{ABA9BB42-2E56-41B9-A696-A8AA0069E18E}" type="sibTrans" cxnId="{4821B159-ABD6-420B-8E6E-13923D8FF5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235C0D-554A-4B6B-BB32-5B86E56AA5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Alt tag </a:t>
          </a:r>
          <a:br>
            <a:rPr lang="en-US" dirty="0"/>
          </a:br>
          <a:r>
            <a:rPr lang="en-US" dirty="0"/>
            <a:t>images</a:t>
          </a:r>
        </a:p>
      </dgm:t>
    </dgm:pt>
    <dgm:pt modelId="{5E0DE2CF-E4C8-43C4-A868-FE7FD53360B7}" type="parTrans" cxnId="{9394183D-C4C0-4A4D-8450-FFC681871DD0}">
      <dgm:prSet/>
      <dgm:spPr/>
      <dgm:t>
        <a:bodyPr/>
        <a:lstStyle/>
        <a:p>
          <a:endParaRPr lang="en-US"/>
        </a:p>
      </dgm:t>
    </dgm:pt>
    <dgm:pt modelId="{3124011B-57CF-49E3-A26A-6AA6126521D1}" type="sibTrans" cxnId="{9394183D-C4C0-4A4D-8450-FFC681871D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7C2A6F-8D64-4A83-890F-71B156BF09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accessible hyperlinks</a:t>
          </a:r>
        </a:p>
      </dgm:t>
    </dgm:pt>
    <dgm:pt modelId="{54001A76-EC97-4C5D-BC61-175F4D61219E}" type="parTrans" cxnId="{A0B002BD-0EAE-4FB1-8398-2AE597A78025}">
      <dgm:prSet/>
      <dgm:spPr/>
      <dgm:t>
        <a:bodyPr/>
        <a:lstStyle/>
        <a:p>
          <a:endParaRPr lang="en-US"/>
        </a:p>
      </dgm:t>
    </dgm:pt>
    <dgm:pt modelId="{BCCD0433-0308-4597-8E10-01696C352AA2}" type="sibTrans" cxnId="{A0B002BD-0EAE-4FB1-8398-2AE597A78025}">
      <dgm:prSet/>
      <dgm:spPr/>
      <dgm:t>
        <a:bodyPr/>
        <a:lstStyle/>
        <a:p>
          <a:endParaRPr lang="en-US"/>
        </a:p>
      </dgm:t>
    </dgm:pt>
    <dgm:pt modelId="{AC1B8C09-6B69-4744-928D-F5948E39097E}" type="pres">
      <dgm:prSet presAssocID="{1A381548-E261-476F-BE38-EB39EDC7139B}" presName="root" presStyleCnt="0">
        <dgm:presLayoutVars>
          <dgm:dir/>
          <dgm:resizeHandles val="exact"/>
        </dgm:presLayoutVars>
      </dgm:prSet>
      <dgm:spPr/>
    </dgm:pt>
    <dgm:pt modelId="{6133D6ED-0022-4465-9F50-1E0EE16EC752}" type="pres">
      <dgm:prSet presAssocID="{1A381548-E261-476F-BE38-EB39EDC7139B}" presName="container" presStyleCnt="0">
        <dgm:presLayoutVars>
          <dgm:dir/>
          <dgm:resizeHandles val="exact"/>
        </dgm:presLayoutVars>
      </dgm:prSet>
      <dgm:spPr/>
    </dgm:pt>
    <dgm:pt modelId="{47424A99-CCB0-42A0-8582-629FCC0A0CAF}" type="pres">
      <dgm:prSet presAssocID="{1BB420E5-E21C-431B-85FF-C7A63BA3D99D}" presName="compNode" presStyleCnt="0"/>
      <dgm:spPr/>
    </dgm:pt>
    <dgm:pt modelId="{4AEA7683-7599-4136-8FF7-D00CE0B8525E}" type="pres">
      <dgm:prSet presAssocID="{1BB420E5-E21C-431B-85FF-C7A63BA3D99D}" presName="iconBgRect" presStyleLbl="bgShp" presStyleIdx="0" presStyleCnt="6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089389E8-5D1C-473D-8E17-9BAB275A6398}" type="pres">
      <dgm:prSet presAssocID="{1BB420E5-E21C-431B-85FF-C7A63BA3D99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"/>
        </a:ext>
      </dgm:extLst>
    </dgm:pt>
    <dgm:pt modelId="{3C6E9FC5-1E8F-42ED-898B-74F754BA397D}" type="pres">
      <dgm:prSet presAssocID="{1BB420E5-E21C-431B-85FF-C7A63BA3D99D}" presName="spaceRect" presStyleCnt="0"/>
      <dgm:spPr/>
    </dgm:pt>
    <dgm:pt modelId="{7F8EAC8C-A913-441B-9F6C-8858F268BFF9}" type="pres">
      <dgm:prSet presAssocID="{1BB420E5-E21C-431B-85FF-C7A63BA3D99D}" presName="textRect" presStyleLbl="revTx" presStyleIdx="0" presStyleCnt="6">
        <dgm:presLayoutVars>
          <dgm:chMax val="1"/>
          <dgm:chPref val="1"/>
        </dgm:presLayoutVars>
      </dgm:prSet>
      <dgm:spPr/>
    </dgm:pt>
    <dgm:pt modelId="{74247F06-7068-43D5-91C8-BF6DFF4BE200}" type="pres">
      <dgm:prSet presAssocID="{F3488CDB-1B10-4FA0-AC8B-2B56A9269D21}" presName="sibTrans" presStyleLbl="sibTrans2D1" presStyleIdx="0" presStyleCnt="0"/>
      <dgm:spPr/>
    </dgm:pt>
    <dgm:pt modelId="{18D1EBEB-0EE4-4862-988E-53D5F99664C6}" type="pres">
      <dgm:prSet presAssocID="{4D91EB87-9549-4C91-B79D-B789346D2B85}" presName="compNode" presStyleCnt="0"/>
      <dgm:spPr/>
    </dgm:pt>
    <dgm:pt modelId="{B240E9A5-1818-4E08-8E18-1D42E6652C28}" type="pres">
      <dgm:prSet presAssocID="{4D91EB87-9549-4C91-B79D-B789346D2B85}" presName="iconBgRect" presStyleLbl="bgShp" presStyleIdx="1" presStyleCnt="6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9686BA23-5B9A-48BE-9274-69D9CB12E227}" type="pres">
      <dgm:prSet presAssocID="{4D91EB87-9549-4C91-B79D-B789346D2B8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272BAFB9-A247-407A-9035-14E348B71CE2}" type="pres">
      <dgm:prSet presAssocID="{4D91EB87-9549-4C91-B79D-B789346D2B85}" presName="spaceRect" presStyleCnt="0"/>
      <dgm:spPr/>
    </dgm:pt>
    <dgm:pt modelId="{6D1671AC-F2F1-4D1E-9580-9A4CB862933D}" type="pres">
      <dgm:prSet presAssocID="{4D91EB87-9549-4C91-B79D-B789346D2B85}" presName="textRect" presStyleLbl="revTx" presStyleIdx="1" presStyleCnt="6" custScaleX="105991">
        <dgm:presLayoutVars>
          <dgm:chMax val="1"/>
          <dgm:chPref val="1"/>
        </dgm:presLayoutVars>
      </dgm:prSet>
      <dgm:spPr/>
    </dgm:pt>
    <dgm:pt modelId="{959A450A-B7AB-4907-A6CB-A36DF3B860CC}" type="pres">
      <dgm:prSet presAssocID="{311D55AF-30CB-4EEF-AAB2-FEE2FD0F17EB}" presName="sibTrans" presStyleLbl="sibTrans2D1" presStyleIdx="0" presStyleCnt="0"/>
      <dgm:spPr/>
    </dgm:pt>
    <dgm:pt modelId="{430411C5-3655-47EC-8587-50447CA9D308}" type="pres">
      <dgm:prSet presAssocID="{E88D931B-9392-44B5-ADEC-B11894489294}" presName="compNode" presStyleCnt="0"/>
      <dgm:spPr/>
    </dgm:pt>
    <dgm:pt modelId="{673CFA96-9EE1-4DAF-B2DB-DB7BA06E23DB}" type="pres">
      <dgm:prSet presAssocID="{E88D931B-9392-44B5-ADEC-B11894489294}" presName="iconBgRect" presStyleLbl="bgShp" presStyleIdx="2" presStyleCnt="6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F8B2F0A3-77B5-4FCA-AE38-FBB709638EA1}" type="pres">
      <dgm:prSet presAssocID="{E88D931B-9392-44B5-ADEC-B1189448929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C0CFA0B7-4783-42AA-819D-722AA9AA83F8}" type="pres">
      <dgm:prSet presAssocID="{E88D931B-9392-44B5-ADEC-B11894489294}" presName="spaceRect" presStyleCnt="0"/>
      <dgm:spPr/>
    </dgm:pt>
    <dgm:pt modelId="{51384252-0F0A-4865-AFA7-3222B20F13AF}" type="pres">
      <dgm:prSet presAssocID="{E88D931B-9392-44B5-ADEC-B11894489294}" presName="textRect" presStyleLbl="revTx" presStyleIdx="2" presStyleCnt="6">
        <dgm:presLayoutVars>
          <dgm:chMax val="1"/>
          <dgm:chPref val="1"/>
        </dgm:presLayoutVars>
      </dgm:prSet>
      <dgm:spPr/>
    </dgm:pt>
    <dgm:pt modelId="{409D4446-D3B9-45A4-839D-C7D9D6106797}" type="pres">
      <dgm:prSet presAssocID="{85D285FE-08A9-4038-B507-AD7A972CAD3B}" presName="sibTrans" presStyleLbl="sibTrans2D1" presStyleIdx="0" presStyleCnt="0"/>
      <dgm:spPr/>
    </dgm:pt>
    <dgm:pt modelId="{232FF8FA-1DD4-43CC-A4B6-5BAD98AD3788}" type="pres">
      <dgm:prSet presAssocID="{068CF88E-E9FD-482F-A282-578743E152A6}" presName="compNode" presStyleCnt="0"/>
      <dgm:spPr/>
    </dgm:pt>
    <dgm:pt modelId="{AEC3EE44-1753-4AD5-9EFF-861EFFA9BB6B}" type="pres">
      <dgm:prSet presAssocID="{068CF88E-E9FD-482F-A282-578743E152A6}" presName="iconBgRect" presStyleLbl="bgShp" presStyleIdx="3" presStyleCnt="6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FDD5FDCA-3F74-44DE-A6EF-71128A831361}" type="pres">
      <dgm:prSet presAssocID="{068CF88E-E9FD-482F-A282-578743E152A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5A52F75-B1BD-44A6-A4DD-25D9E6CAFBFE}" type="pres">
      <dgm:prSet presAssocID="{068CF88E-E9FD-482F-A282-578743E152A6}" presName="spaceRect" presStyleCnt="0"/>
      <dgm:spPr/>
    </dgm:pt>
    <dgm:pt modelId="{5FAFD2AE-AD74-40BF-99FF-96031B71BA5D}" type="pres">
      <dgm:prSet presAssocID="{068CF88E-E9FD-482F-A282-578743E152A6}" presName="textRect" presStyleLbl="revTx" presStyleIdx="3" presStyleCnt="6">
        <dgm:presLayoutVars>
          <dgm:chMax val="1"/>
          <dgm:chPref val="1"/>
        </dgm:presLayoutVars>
      </dgm:prSet>
      <dgm:spPr/>
    </dgm:pt>
    <dgm:pt modelId="{4573ACF2-EB9B-42C4-8172-FF4F8FE2D35C}" type="pres">
      <dgm:prSet presAssocID="{ABA9BB42-2E56-41B9-A696-A8AA0069E18E}" presName="sibTrans" presStyleLbl="sibTrans2D1" presStyleIdx="0" presStyleCnt="0"/>
      <dgm:spPr/>
    </dgm:pt>
    <dgm:pt modelId="{D9353598-8F04-490E-A231-D03F74D69DE5}" type="pres">
      <dgm:prSet presAssocID="{64235C0D-554A-4B6B-BB32-5B86E56AA55F}" presName="compNode" presStyleCnt="0"/>
      <dgm:spPr/>
    </dgm:pt>
    <dgm:pt modelId="{5EA310B0-E618-4C80-8CBF-F607A9F43C3F}" type="pres">
      <dgm:prSet presAssocID="{64235C0D-554A-4B6B-BB32-5B86E56AA55F}" presName="iconBgRect" presStyleLbl="bgShp" presStyleIdx="4" presStyleCnt="6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16CA24C3-7BD6-4DE4-BC8C-BCD7CED92BB7}" type="pres">
      <dgm:prSet presAssocID="{64235C0D-554A-4B6B-BB32-5B86E56AA55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C8826D93-E19F-4977-8BAD-557E58CD8DD4}" type="pres">
      <dgm:prSet presAssocID="{64235C0D-554A-4B6B-BB32-5B86E56AA55F}" presName="spaceRect" presStyleCnt="0"/>
      <dgm:spPr/>
    </dgm:pt>
    <dgm:pt modelId="{BCB0B6BB-EFB5-43E0-B17E-5F1C46852A8B}" type="pres">
      <dgm:prSet presAssocID="{64235C0D-554A-4B6B-BB32-5B86E56AA55F}" presName="textRect" presStyleLbl="revTx" presStyleIdx="4" presStyleCnt="6">
        <dgm:presLayoutVars>
          <dgm:chMax val="1"/>
          <dgm:chPref val="1"/>
        </dgm:presLayoutVars>
      </dgm:prSet>
      <dgm:spPr/>
    </dgm:pt>
    <dgm:pt modelId="{A7C3583B-E8CC-4B9E-AC29-3AB3EBDC8337}" type="pres">
      <dgm:prSet presAssocID="{3124011B-57CF-49E3-A26A-6AA6126521D1}" presName="sibTrans" presStyleLbl="sibTrans2D1" presStyleIdx="0" presStyleCnt="0"/>
      <dgm:spPr/>
    </dgm:pt>
    <dgm:pt modelId="{0F41144D-C799-4618-82E8-C6E4EB6E441F}" type="pres">
      <dgm:prSet presAssocID="{A37C2A6F-8D64-4A83-890F-71B156BF0971}" presName="compNode" presStyleCnt="0"/>
      <dgm:spPr/>
    </dgm:pt>
    <dgm:pt modelId="{C01D0AAB-B319-4F5F-941C-985C48FEBB1E}" type="pres">
      <dgm:prSet presAssocID="{A37C2A6F-8D64-4A83-890F-71B156BF0971}" presName="iconBgRect" presStyleLbl="bgShp" presStyleIdx="5" presStyleCnt="6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</dgm:spPr>
    </dgm:pt>
    <dgm:pt modelId="{14B1647D-878F-4A05-9C23-9D3BA955B5DF}" type="pres">
      <dgm:prSet presAssocID="{A37C2A6F-8D64-4A83-890F-71B156BF097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31722DB5-1C0B-4CCF-8A40-A85F4CBD8FBC}" type="pres">
      <dgm:prSet presAssocID="{A37C2A6F-8D64-4A83-890F-71B156BF0971}" presName="spaceRect" presStyleCnt="0"/>
      <dgm:spPr/>
    </dgm:pt>
    <dgm:pt modelId="{BD637C97-27E6-441F-A176-C409148F5FD6}" type="pres">
      <dgm:prSet presAssocID="{A37C2A6F-8D64-4A83-890F-71B156BF097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E025404-C5DE-49E6-8CA1-CA6AF8F6F796}" type="presOf" srcId="{A37C2A6F-8D64-4A83-890F-71B156BF0971}" destId="{BD637C97-27E6-441F-A176-C409148F5FD6}" srcOrd="0" destOrd="0" presId="urn:microsoft.com/office/officeart/2018/2/layout/IconCircleList"/>
    <dgm:cxn modelId="{D0208B0C-AB92-4105-A0A8-320F76053DA3}" type="presOf" srcId="{85D285FE-08A9-4038-B507-AD7A972CAD3B}" destId="{409D4446-D3B9-45A4-839D-C7D9D6106797}" srcOrd="0" destOrd="0" presId="urn:microsoft.com/office/officeart/2018/2/layout/IconCircleList"/>
    <dgm:cxn modelId="{925B2019-29A5-4216-B40A-0C5438B78128}" type="presOf" srcId="{F3488CDB-1B10-4FA0-AC8B-2B56A9269D21}" destId="{74247F06-7068-43D5-91C8-BF6DFF4BE200}" srcOrd="0" destOrd="0" presId="urn:microsoft.com/office/officeart/2018/2/layout/IconCircleList"/>
    <dgm:cxn modelId="{2B9C2620-F397-497A-B285-2C08FFAD6087}" type="presOf" srcId="{1A381548-E261-476F-BE38-EB39EDC7139B}" destId="{AC1B8C09-6B69-4744-928D-F5948E39097E}" srcOrd="0" destOrd="0" presId="urn:microsoft.com/office/officeart/2018/2/layout/IconCircleList"/>
    <dgm:cxn modelId="{CBB69B20-1E4F-4A0D-A0D8-2387B4A523C6}" srcId="{1A381548-E261-476F-BE38-EB39EDC7139B}" destId="{1BB420E5-E21C-431B-85FF-C7A63BA3D99D}" srcOrd="0" destOrd="0" parTransId="{EFC47810-2A8E-4832-9990-1DACFA9FF1D0}" sibTransId="{F3488CDB-1B10-4FA0-AC8B-2B56A9269D21}"/>
    <dgm:cxn modelId="{B5472432-59B9-4E29-85E4-AB4D7A6EB18D}" srcId="{1A381548-E261-476F-BE38-EB39EDC7139B}" destId="{4D91EB87-9549-4C91-B79D-B789346D2B85}" srcOrd="1" destOrd="0" parTransId="{14C51E57-25CF-4CAC-A2AC-7E43D0CEE793}" sibTransId="{311D55AF-30CB-4EEF-AAB2-FEE2FD0F17EB}"/>
    <dgm:cxn modelId="{9394183D-C4C0-4A4D-8450-FFC681871DD0}" srcId="{1A381548-E261-476F-BE38-EB39EDC7139B}" destId="{64235C0D-554A-4B6B-BB32-5B86E56AA55F}" srcOrd="4" destOrd="0" parTransId="{5E0DE2CF-E4C8-43C4-A868-FE7FD53360B7}" sibTransId="{3124011B-57CF-49E3-A26A-6AA6126521D1}"/>
    <dgm:cxn modelId="{A1CC9260-F2D5-47A9-B5C5-D02EE3A7E846}" type="presOf" srcId="{64235C0D-554A-4B6B-BB32-5B86E56AA55F}" destId="{BCB0B6BB-EFB5-43E0-B17E-5F1C46852A8B}" srcOrd="0" destOrd="0" presId="urn:microsoft.com/office/officeart/2018/2/layout/IconCircleList"/>
    <dgm:cxn modelId="{06D27C63-39B2-4E64-8D5F-E743DCD01C1D}" type="presOf" srcId="{068CF88E-E9FD-482F-A282-578743E152A6}" destId="{5FAFD2AE-AD74-40BF-99FF-96031B71BA5D}" srcOrd="0" destOrd="0" presId="urn:microsoft.com/office/officeart/2018/2/layout/IconCircleList"/>
    <dgm:cxn modelId="{05879E4E-BBEA-4FF4-BE0C-96B11C006DE9}" type="presOf" srcId="{4D91EB87-9549-4C91-B79D-B789346D2B85}" destId="{6D1671AC-F2F1-4D1E-9580-9A4CB862933D}" srcOrd="0" destOrd="0" presId="urn:microsoft.com/office/officeart/2018/2/layout/IconCircleList"/>
    <dgm:cxn modelId="{4821B159-ABD6-420B-8E6E-13923D8FF590}" srcId="{1A381548-E261-476F-BE38-EB39EDC7139B}" destId="{068CF88E-E9FD-482F-A282-578743E152A6}" srcOrd="3" destOrd="0" parTransId="{DB26B2ED-28E2-4E64-A0E0-C00641BE8761}" sibTransId="{ABA9BB42-2E56-41B9-A696-A8AA0069E18E}"/>
    <dgm:cxn modelId="{B7F870A1-42C7-498A-9D31-6180A8AC7F08}" type="presOf" srcId="{E88D931B-9392-44B5-ADEC-B11894489294}" destId="{51384252-0F0A-4865-AFA7-3222B20F13AF}" srcOrd="0" destOrd="0" presId="urn:microsoft.com/office/officeart/2018/2/layout/IconCircleList"/>
    <dgm:cxn modelId="{936448AB-7288-4205-BE8D-90A846F3FEED}" type="presOf" srcId="{3124011B-57CF-49E3-A26A-6AA6126521D1}" destId="{A7C3583B-E8CC-4B9E-AC29-3AB3EBDC8337}" srcOrd="0" destOrd="0" presId="urn:microsoft.com/office/officeart/2018/2/layout/IconCircleList"/>
    <dgm:cxn modelId="{A0B002BD-0EAE-4FB1-8398-2AE597A78025}" srcId="{1A381548-E261-476F-BE38-EB39EDC7139B}" destId="{A37C2A6F-8D64-4A83-890F-71B156BF0971}" srcOrd="5" destOrd="0" parTransId="{54001A76-EC97-4C5D-BC61-175F4D61219E}" sibTransId="{BCCD0433-0308-4597-8E10-01696C352AA2}"/>
    <dgm:cxn modelId="{FAB94FC3-419B-4474-B110-5215EFFF3D2C}" type="presOf" srcId="{ABA9BB42-2E56-41B9-A696-A8AA0069E18E}" destId="{4573ACF2-EB9B-42C4-8172-FF4F8FE2D35C}" srcOrd="0" destOrd="0" presId="urn:microsoft.com/office/officeart/2018/2/layout/IconCircleList"/>
    <dgm:cxn modelId="{EF1F9BC4-524F-4495-A731-288934A8F79C}" srcId="{1A381548-E261-476F-BE38-EB39EDC7139B}" destId="{E88D931B-9392-44B5-ADEC-B11894489294}" srcOrd="2" destOrd="0" parTransId="{57818C62-D3D5-409E-9CC0-44AB5E6EC707}" sibTransId="{85D285FE-08A9-4038-B507-AD7A972CAD3B}"/>
    <dgm:cxn modelId="{2159E3F9-E75E-447E-AC90-46D62BE21B6C}" type="presOf" srcId="{1BB420E5-E21C-431B-85FF-C7A63BA3D99D}" destId="{7F8EAC8C-A913-441B-9F6C-8858F268BFF9}" srcOrd="0" destOrd="0" presId="urn:microsoft.com/office/officeart/2018/2/layout/IconCircleList"/>
    <dgm:cxn modelId="{869B62FC-04CF-4556-88C8-D2C1FC77F8D4}" type="presOf" srcId="{311D55AF-30CB-4EEF-AAB2-FEE2FD0F17EB}" destId="{959A450A-B7AB-4907-A6CB-A36DF3B860CC}" srcOrd="0" destOrd="0" presId="urn:microsoft.com/office/officeart/2018/2/layout/IconCircleList"/>
    <dgm:cxn modelId="{0A96967D-08FE-4F8B-BDBE-9847BCE7C7E2}" type="presParOf" srcId="{AC1B8C09-6B69-4744-928D-F5948E39097E}" destId="{6133D6ED-0022-4465-9F50-1E0EE16EC752}" srcOrd="0" destOrd="0" presId="urn:microsoft.com/office/officeart/2018/2/layout/IconCircleList"/>
    <dgm:cxn modelId="{6E3A2358-5254-4A39-A54D-253A15F0284E}" type="presParOf" srcId="{6133D6ED-0022-4465-9F50-1E0EE16EC752}" destId="{47424A99-CCB0-42A0-8582-629FCC0A0CAF}" srcOrd="0" destOrd="0" presId="urn:microsoft.com/office/officeart/2018/2/layout/IconCircleList"/>
    <dgm:cxn modelId="{B7D9BB36-6431-436C-8391-5A3654CE040D}" type="presParOf" srcId="{47424A99-CCB0-42A0-8582-629FCC0A0CAF}" destId="{4AEA7683-7599-4136-8FF7-D00CE0B8525E}" srcOrd="0" destOrd="0" presId="urn:microsoft.com/office/officeart/2018/2/layout/IconCircleList"/>
    <dgm:cxn modelId="{10FB5012-5DFA-49C8-8C62-61F2AA8BE846}" type="presParOf" srcId="{47424A99-CCB0-42A0-8582-629FCC0A0CAF}" destId="{089389E8-5D1C-473D-8E17-9BAB275A6398}" srcOrd="1" destOrd="0" presId="urn:microsoft.com/office/officeart/2018/2/layout/IconCircleList"/>
    <dgm:cxn modelId="{D9666D66-2978-4BD1-BED7-6D1BF204ACCE}" type="presParOf" srcId="{47424A99-CCB0-42A0-8582-629FCC0A0CAF}" destId="{3C6E9FC5-1E8F-42ED-898B-74F754BA397D}" srcOrd="2" destOrd="0" presId="urn:microsoft.com/office/officeart/2018/2/layout/IconCircleList"/>
    <dgm:cxn modelId="{C9546DE7-51FF-46E5-8ADB-D97A07296474}" type="presParOf" srcId="{47424A99-CCB0-42A0-8582-629FCC0A0CAF}" destId="{7F8EAC8C-A913-441B-9F6C-8858F268BFF9}" srcOrd="3" destOrd="0" presId="urn:microsoft.com/office/officeart/2018/2/layout/IconCircleList"/>
    <dgm:cxn modelId="{5C945326-22DD-44E6-AEF8-CD10C77BEA37}" type="presParOf" srcId="{6133D6ED-0022-4465-9F50-1E0EE16EC752}" destId="{74247F06-7068-43D5-91C8-BF6DFF4BE200}" srcOrd="1" destOrd="0" presId="urn:microsoft.com/office/officeart/2018/2/layout/IconCircleList"/>
    <dgm:cxn modelId="{3D909C32-A26E-4595-873B-218A2010C2E6}" type="presParOf" srcId="{6133D6ED-0022-4465-9F50-1E0EE16EC752}" destId="{18D1EBEB-0EE4-4862-988E-53D5F99664C6}" srcOrd="2" destOrd="0" presId="urn:microsoft.com/office/officeart/2018/2/layout/IconCircleList"/>
    <dgm:cxn modelId="{F4374318-B7E4-4632-B63E-5A88F8A5C525}" type="presParOf" srcId="{18D1EBEB-0EE4-4862-988E-53D5F99664C6}" destId="{B240E9A5-1818-4E08-8E18-1D42E6652C28}" srcOrd="0" destOrd="0" presId="urn:microsoft.com/office/officeart/2018/2/layout/IconCircleList"/>
    <dgm:cxn modelId="{7C240707-EE3F-4DD9-A0FC-11B148579D55}" type="presParOf" srcId="{18D1EBEB-0EE4-4862-988E-53D5F99664C6}" destId="{9686BA23-5B9A-48BE-9274-69D9CB12E227}" srcOrd="1" destOrd="0" presId="urn:microsoft.com/office/officeart/2018/2/layout/IconCircleList"/>
    <dgm:cxn modelId="{0ED9FAC0-10A2-4BCE-BD97-43E544D2742D}" type="presParOf" srcId="{18D1EBEB-0EE4-4862-988E-53D5F99664C6}" destId="{272BAFB9-A247-407A-9035-14E348B71CE2}" srcOrd="2" destOrd="0" presId="urn:microsoft.com/office/officeart/2018/2/layout/IconCircleList"/>
    <dgm:cxn modelId="{E0AA759D-8683-41DF-BF51-80CBAA40D61D}" type="presParOf" srcId="{18D1EBEB-0EE4-4862-988E-53D5F99664C6}" destId="{6D1671AC-F2F1-4D1E-9580-9A4CB862933D}" srcOrd="3" destOrd="0" presId="urn:microsoft.com/office/officeart/2018/2/layout/IconCircleList"/>
    <dgm:cxn modelId="{555D2F82-778A-4A65-A3CF-9D396A26D67E}" type="presParOf" srcId="{6133D6ED-0022-4465-9F50-1E0EE16EC752}" destId="{959A450A-B7AB-4907-A6CB-A36DF3B860CC}" srcOrd="3" destOrd="0" presId="urn:microsoft.com/office/officeart/2018/2/layout/IconCircleList"/>
    <dgm:cxn modelId="{4E8E04C9-B7BE-4103-B905-721671E00C5A}" type="presParOf" srcId="{6133D6ED-0022-4465-9F50-1E0EE16EC752}" destId="{430411C5-3655-47EC-8587-50447CA9D308}" srcOrd="4" destOrd="0" presId="urn:microsoft.com/office/officeart/2018/2/layout/IconCircleList"/>
    <dgm:cxn modelId="{D85C155F-F71B-4B8A-9DE8-FBD59AF4FAC0}" type="presParOf" srcId="{430411C5-3655-47EC-8587-50447CA9D308}" destId="{673CFA96-9EE1-4DAF-B2DB-DB7BA06E23DB}" srcOrd="0" destOrd="0" presId="urn:microsoft.com/office/officeart/2018/2/layout/IconCircleList"/>
    <dgm:cxn modelId="{94A25CAA-042B-43AF-885D-88C7AF3A7452}" type="presParOf" srcId="{430411C5-3655-47EC-8587-50447CA9D308}" destId="{F8B2F0A3-77B5-4FCA-AE38-FBB709638EA1}" srcOrd="1" destOrd="0" presId="urn:microsoft.com/office/officeart/2018/2/layout/IconCircleList"/>
    <dgm:cxn modelId="{4667376E-C5E2-472D-9794-A523D0C081C4}" type="presParOf" srcId="{430411C5-3655-47EC-8587-50447CA9D308}" destId="{C0CFA0B7-4783-42AA-819D-722AA9AA83F8}" srcOrd="2" destOrd="0" presId="urn:microsoft.com/office/officeart/2018/2/layout/IconCircleList"/>
    <dgm:cxn modelId="{06A02182-1462-4051-AEDE-81D36731CFA8}" type="presParOf" srcId="{430411C5-3655-47EC-8587-50447CA9D308}" destId="{51384252-0F0A-4865-AFA7-3222B20F13AF}" srcOrd="3" destOrd="0" presId="urn:microsoft.com/office/officeart/2018/2/layout/IconCircleList"/>
    <dgm:cxn modelId="{37844A1D-7E50-4279-A065-177D7DBC3C10}" type="presParOf" srcId="{6133D6ED-0022-4465-9F50-1E0EE16EC752}" destId="{409D4446-D3B9-45A4-839D-C7D9D6106797}" srcOrd="5" destOrd="0" presId="urn:microsoft.com/office/officeart/2018/2/layout/IconCircleList"/>
    <dgm:cxn modelId="{1847CFB7-C41E-4C5B-BFDD-AE9F4F1740C5}" type="presParOf" srcId="{6133D6ED-0022-4465-9F50-1E0EE16EC752}" destId="{232FF8FA-1DD4-43CC-A4B6-5BAD98AD3788}" srcOrd="6" destOrd="0" presId="urn:microsoft.com/office/officeart/2018/2/layout/IconCircleList"/>
    <dgm:cxn modelId="{43182DA8-E715-4B4F-A3FE-A938C0EAF2B2}" type="presParOf" srcId="{232FF8FA-1DD4-43CC-A4B6-5BAD98AD3788}" destId="{AEC3EE44-1753-4AD5-9EFF-861EFFA9BB6B}" srcOrd="0" destOrd="0" presId="urn:microsoft.com/office/officeart/2018/2/layout/IconCircleList"/>
    <dgm:cxn modelId="{0F1818F8-38E7-4921-B16D-EB4AF190E81E}" type="presParOf" srcId="{232FF8FA-1DD4-43CC-A4B6-5BAD98AD3788}" destId="{FDD5FDCA-3F74-44DE-A6EF-71128A831361}" srcOrd="1" destOrd="0" presId="urn:microsoft.com/office/officeart/2018/2/layout/IconCircleList"/>
    <dgm:cxn modelId="{47746A85-1898-490A-9C82-40C375643370}" type="presParOf" srcId="{232FF8FA-1DD4-43CC-A4B6-5BAD98AD3788}" destId="{95A52F75-B1BD-44A6-A4DD-25D9E6CAFBFE}" srcOrd="2" destOrd="0" presId="urn:microsoft.com/office/officeart/2018/2/layout/IconCircleList"/>
    <dgm:cxn modelId="{26AA260E-1910-451D-A8B0-8357AAF288CB}" type="presParOf" srcId="{232FF8FA-1DD4-43CC-A4B6-5BAD98AD3788}" destId="{5FAFD2AE-AD74-40BF-99FF-96031B71BA5D}" srcOrd="3" destOrd="0" presId="urn:microsoft.com/office/officeart/2018/2/layout/IconCircleList"/>
    <dgm:cxn modelId="{C6A1DF8A-72FC-4819-BBD2-9BA3B1D00F01}" type="presParOf" srcId="{6133D6ED-0022-4465-9F50-1E0EE16EC752}" destId="{4573ACF2-EB9B-42C4-8172-FF4F8FE2D35C}" srcOrd="7" destOrd="0" presId="urn:microsoft.com/office/officeart/2018/2/layout/IconCircleList"/>
    <dgm:cxn modelId="{311DA8B3-2995-4AD6-B587-8DF774AEA8C8}" type="presParOf" srcId="{6133D6ED-0022-4465-9F50-1E0EE16EC752}" destId="{D9353598-8F04-490E-A231-D03F74D69DE5}" srcOrd="8" destOrd="0" presId="urn:microsoft.com/office/officeart/2018/2/layout/IconCircleList"/>
    <dgm:cxn modelId="{6D3FCE99-9F6F-472F-92CA-EC0E89A6E94D}" type="presParOf" srcId="{D9353598-8F04-490E-A231-D03F74D69DE5}" destId="{5EA310B0-E618-4C80-8CBF-F607A9F43C3F}" srcOrd="0" destOrd="0" presId="urn:microsoft.com/office/officeart/2018/2/layout/IconCircleList"/>
    <dgm:cxn modelId="{2A16D1E8-E9D1-4166-9922-995D5FD3F3CB}" type="presParOf" srcId="{D9353598-8F04-490E-A231-D03F74D69DE5}" destId="{16CA24C3-7BD6-4DE4-BC8C-BCD7CED92BB7}" srcOrd="1" destOrd="0" presId="urn:microsoft.com/office/officeart/2018/2/layout/IconCircleList"/>
    <dgm:cxn modelId="{7F79A000-72CA-4A43-B767-F148EC73213A}" type="presParOf" srcId="{D9353598-8F04-490E-A231-D03F74D69DE5}" destId="{C8826D93-E19F-4977-8BAD-557E58CD8DD4}" srcOrd="2" destOrd="0" presId="urn:microsoft.com/office/officeart/2018/2/layout/IconCircleList"/>
    <dgm:cxn modelId="{C479F557-BB30-44B6-A22D-753E8ABCDA12}" type="presParOf" srcId="{D9353598-8F04-490E-A231-D03F74D69DE5}" destId="{BCB0B6BB-EFB5-43E0-B17E-5F1C46852A8B}" srcOrd="3" destOrd="0" presId="urn:microsoft.com/office/officeart/2018/2/layout/IconCircleList"/>
    <dgm:cxn modelId="{D88BF323-58AF-4728-8849-7CA75CFE1DB7}" type="presParOf" srcId="{6133D6ED-0022-4465-9F50-1E0EE16EC752}" destId="{A7C3583B-E8CC-4B9E-AC29-3AB3EBDC8337}" srcOrd="9" destOrd="0" presId="urn:microsoft.com/office/officeart/2018/2/layout/IconCircleList"/>
    <dgm:cxn modelId="{897EDAFE-59BE-4E8C-999D-E7CD63A36112}" type="presParOf" srcId="{6133D6ED-0022-4465-9F50-1E0EE16EC752}" destId="{0F41144D-C799-4618-82E8-C6E4EB6E441F}" srcOrd="10" destOrd="0" presId="urn:microsoft.com/office/officeart/2018/2/layout/IconCircleList"/>
    <dgm:cxn modelId="{D1DE5E06-FBCC-44C3-BFBC-53ADBE56C3E0}" type="presParOf" srcId="{0F41144D-C799-4618-82E8-C6E4EB6E441F}" destId="{C01D0AAB-B319-4F5F-941C-985C48FEBB1E}" srcOrd="0" destOrd="0" presId="urn:microsoft.com/office/officeart/2018/2/layout/IconCircleList"/>
    <dgm:cxn modelId="{E0290E10-8F4E-4605-8B1C-C7A447DE0CC3}" type="presParOf" srcId="{0F41144D-C799-4618-82E8-C6E4EB6E441F}" destId="{14B1647D-878F-4A05-9C23-9D3BA955B5DF}" srcOrd="1" destOrd="0" presId="urn:microsoft.com/office/officeart/2018/2/layout/IconCircleList"/>
    <dgm:cxn modelId="{0EBB3F6A-07FC-43C8-B62E-AF3EC1785007}" type="presParOf" srcId="{0F41144D-C799-4618-82E8-C6E4EB6E441F}" destId="{31722DB5-1C0B-4CCF-8A40-A85F4CBD8FBC}" srcOrd="2" destOrd="0" presId="urn:microsoft.com/office/officeart/2018/2/layout/IconCircleList"/>
    <dgm:cxn modelId="{DCDBC420-F325-4BE0-ADCC-61B7366FF733}" type="presParOf" srcId="{0F41144D-C799-4618-82E8-C6E4EB6E441F}" destId="{BD637C97-27E6-441F-A176-C409148F5FD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A88A2-24B0-402E-9573-20E2802A783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1BFE0DB-67B8-4813-B24E-0349D89DD544}">
      <dgm:prSet/>
      <dgm:spPr/>
      <dgm:t>
        <a:bodyPr/>
        <a:lstStyle/>
        <a:p>
          <a:pPr>
            <a:defRPr b="1"/>
          </a:pPr>
          <a:r>
            <a:rPr lang="en-US" baseline="0"/>
            <a:t>Yes, it’s the law</a:t>
          </a:r>
          <a:endParaRPr lang="en-US"/>
        </a:p>
      </dgm:t>
    </dgm:pt>
    <dgm:pt modelId="{267C3995-61EE-4D5B-95B5-D04BA18CE1FB}" type="parTrans" cxnId="{F1C7CCC6-1E1D-45CE-8FC1-EF1D45B7C98F}">
      <dgm:prSet/>
      <dgm:spPr/>
      <dgm:t>
        <a:bodyPr/>
        <a:lstStyle/>
        <a:p>
          <a:endParaRPr lang="en-US"/>
        </a:p>
      </dgm:t>
    </dgm:pt>
    <dgm:pt modelId="{52C3D96E-7945-4B45-A2F9-789F189CA678}" type="sibTrans" cxnId="{F1C7CCC6-1E1D-45CE-8FC1-EF1D45B7C98F}">
      <dgm:prSet/>
      <dgm:spPr/>
      <dgm:t>
        <a:bodyPr/>
        <a:lstStyle/>
        <a:p>
          <a:endParaRPr lang="en-US"/>
        </a:p>
      </dgm:t>
    </dgm:pt>
    <dgm:pt modelId="{7945B2CB-112A-4CB1-83D5-BF279C3BB7B1}">
      <dgm:prSet/>
      <dgm:spPr/>
      <dgm:t>
        <a:bodyPr/>
        <a:lstStyle/>
        <a:p>
          <a:pPr>
            <a:defRPr b="1"/>
          </a:pPr>
          <a:r>
            <a:rPr lang="en-US" baseline="0"/>
            <a:t>But, it’s also about </a:t>
          </a:r>
          <a:endParaRPr lang="en-US"/>
        </a:p>
      </dgm:t>
    </dgm:pt>
    <dgm:pt modelId="{08512B61-3956-4E5D-9BEF-EEDC34C695FA}" type="parTrans" cxnId="{524FD567-CDD0-4930-951C-33340A894CEA}">
      <dgm:prSet/>
      <dgm:spPr/>
      <dgm:t>
        <a:bodyPr/>
        <a:lstStyle/>
        <a:p>
          <a:endParaRPr lang="en-US"/>
        </a:p>
      </dgm:t>
    </dgm:pt>
    <dgm:pt modelId="{9608A760-8991-40A7-B401-D6119DAE3278}" type="sibTrans" cxnId="{524FD567-CDD0-4930-951C-33340A894CEA}">
      <dgm:prSet/>
      <dgm:spPr/>
      <dgm:t>
        <a:bodyPr/>
        <a:lstStyle/>
        <a:p>
          <a:endParaRPr lang="en-US"/>
        </a:p>
      </dgm:t>
    </dgm:pt>
    <dgm:pt modelId="{C7DDABC5-0439-4224-B7FE-C9E24787B3AC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i="0" baseline="0" dirty="0"/>
            <a:t>Diversity and Inclusion</a:t>
          </a:r>
          <a:endParaRPr lang="en-US" sz="2400" i="0" dirty="0"/>
        </a:p>
      </dgm:t>
    </dgm:pt>
    <dgm:pt modelId="{5B19F5E4-A116-41F8-B6D5-333A3E583A76}" type="parTrans" cxnId="{C76DF978-C836-431E-BF74-7C2F3422BDD9}">
      <dgm:prSet/>
      <dgm:spPr/>
      <dgm:t>
        <a:bodyPr/>
        <a:lstStyle/>
        <a:p>
          <a:endParaRPr lang="en-US"/>
        </a:p>
      </dgm:t>
    </dgm:pt>
    <dgm:pt modelId="{6ACE9208-C2BD-4C5C-BB7B-E958A5AE20A5}" type="sibTrans" cxnId="{C76DF978-C836-431E-BF74-7C2F3422BDD9}">
      <dgm:prSet/>
      <dgm:spPr/>
      <dgm:t>
        <a:bodyPr/>
        <a:lstStyle/>
        <a:p>
          <a:endParaRPr lang="en-US"/>
        </a:p>
      </dgm:t>
    </dgm:pt>
    <dgm:pt modelId="{FF8DCBC3-FB43-4A73-AD75-5E6F2A332464}">
      <dgm:prSet custT="1"/>
      <dgm:spPr/>
      <dgm:t>
        <a:bodyPr/>
        <a:lstStyle/>
        <a:p>
          <a:pPr>
            <a:buNone/>
          </a:pPr>
          <a:r>
            <a:rPr lang="en-US" sz="2400" i="0" baseline="0" dirty="0"/>
            <a:t>Meeting Student Needs</a:t>
          </a:r>
          <a:endParaRPr lang="en-US" sz="2400" i="0" dirty="0"/>
        </a:p>
      </dgm:t>
    </dgm:pt>
    <dgm:pt modelId="{3EB7C6FD-F17B-4A51-91C5-5ADA97628FB0}" type="parTrans" cxnId="{4125DD46-2327-4C77-B3F2-BBA643B0D4E6}">
      <dgm:prSet/>
      <dgm:spPr/>
      <dgm:t>
        <a:bodyPr/>
        <a:lstStyle/>
        <a:p>
          <a:endParaRPr lang="en-US"/>
        </a:p>
      </dgm:t>
    </dgm:pt>
    <dgm:pt modelId="{370BCA22-DD6B-49F7-8483-E02505B23C56}" type="sibTrans" cxnId="{4125DD46-2327-4C77-B3F2-BBA643B0D4E6}">
      <dgm:prSet/>
      <dgm:spPr/>
      <dgm:t>
        <a:bodyPr/>
        <a:lstStyle/>
        <a:p>
          <a:endParaRPr lang="en-US"/>
        </a:p>
      </dgm:t>
    </dgm:pt>
    <dgm:pt modelId="{E493714B-8C9B-4B9C-AE9A-42891A3F38FF}">
      <dgm:prSet custT="1"/>
      <dgm:spPr/>
      <dgm:t>
        <a:bodyPr/>
        <a:lstStyle/>
        <a:p>
          <a:pPr>
            <a:buNone/>
          </a:pPr>
          <a:r>
            <a:rPr lang="en-US" sz="2400" i="0" baseline="0" dirty="0"/>
            <a:t>Designing for All Students</a:t>
          </a:r>
        </a:p>
        <a:p>
          <a:pPr>
            <a:buNone/>
          </a:pPr>
          <a:r>
            <a:rPr lang="en-US" sz="2400" i="0" baseline="0" dirty="0"/>
            <a:t>Student Identity </a:t>
          </a:r>
          <a:endParaRPr lang="en-US" sz="2400" i="0" dirty="0"/>
        </a:p>
      </dgm:t>
    </dgm:pt>
    <dgm:pt modelId="{7DB82604-6E07-4AAE-9555-26D4B346FEDA}" type="parTrans" cxnId="{7B2F85B9-62F7-4136-9D0C-B32648CCED96}">
      <dgm:prSet/>
      <dgm:spPr/>
      <dgm:t>
        <a:bodyPr/>
        <a:lstStyle/>
        <a:p>
          <a:endParaRPr lang="en-US"/>
        </a:p>
      </dgm:t>
    </dgm:pt>
    <dgm:pt modelId="{77D72600-3095-41D9-962D-0294A87DBF62}" type="sibTrans" cxnId="{7B2F85B9-62F7-4136-9D0C-B32648CCED96}">
      <dgm:prSet/>
      <dgm:spPr/>
      <dgm:t>
        <a:bodyPr/>
        <a:lstStyle/>
        <a:p>
          <a:endParaRPr lang="en-US"/>
        </a:p>
      </dgm:t>
    </dgm:pt>
    <dgm:pt modelId="{433936EA-8CC4-43EE-AB3A-B9663A2F2CB3}" type="pres">
      <dgm:prSet presAssocID="{451A88A2-24B0-402E-9573-20E2802A783E}" presName="root" presStyleCnt="0">
        <dgm:presLayoutVars>
          <dgm:dir/>
          <dgm:resizeHandles val="exact"/>
        </dgm:presLayoutVars>
      </dgm:prSet>
      <dgm:spPr/>
    </dgm:pt>
    <dgm:pt modelId="{27E84E34-934C-4C64-9ED2-44664CEE7A34}" type="pres">
      <dgm:prSet presAssocID="{C1BFE0DB-67B8-4813-B24E-0349D89DD544}" presName="compNode" presStyleCnt="0"/>
      <dgm:spPr/>
    </dgm:pt>
    <dgm:pt modelId="{431DF6C6-D119-4EB9-9165-8549DE3C85C7}" type="pres">
      <dgm:prSet presAssocID="{C1BFE0DB-67B8-4813-B24E-0349D89DD5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055832D-20F9-4DBB-BD16-488FC0143900}" type="pres">
      <dgm:prSet presAssocID="{C1BFE0DB-67B8-4813-B24E-0349D89DD544}" presName="iconSpace" presStyleCnt="0"/>
      <dgm:spPr/>
    </dgm:pt>
    <dgm:pt modelId="{109192FE-5492-4905-9071-206BFF17C844}" type="pres">
      <dgm:prSet presAssocID="{C1BFE0DB-67B8-4813-B24E-0349D89DD544}" presName="parTx" presStyleLbl="revTx" presStyleIdx="0" presStyleCnt="4">
        <dgm:presLayoutVars>
          <dgm:chMax val="0"/>
          <dgm:chPref val="0"/>
        </dgm:presLayoutVars>
      </dgm:prSet>
      <dgm:spPr/>
    </dgm:pt>
    <dgm:pt modelId="{F56901D9-4AEF-415E-A23E-E212ED9B79FA}" type="pres">
      <dgm:prSet presAssocID="{C1BFE0DB-67B8-4813-B24E-0349D89DD544}" presName="txSpace" presStyleCnt="0"/>
      <dgm:spPr/>
    </dgm:pt>
    <dgm:pt modelId="{41DF1C7B-2857-4863-B691-77E88B72ADE6}" type="pres">
      <dgm:prSet presAssocID="{C1BFE0DB-67B8-4813-B24E-0349D89DD544}" presName="desTx" presStyleLbl="revTx" presStyleIdx="1" presStyleCnt="4">
        <dgm:presLayoutVars/>
      </dgm:prSet>
      <dgm:spPr/>
    </dgm:pt>
    <dgm:pt modelId="{2E826F8C-A537-4BC7-A8EB-94CE0B3F574D}" type="pres">
      <dgm:prSet presAssocID="{52C3D96E-7945-4B45-A2F9-789F189CA678}" presName="sibTrans" presStyleCnt="0"/>
      <dgm:spPr/>
    </dgm:pt>
    <dgm:pt modelId="{E0FA05A7-2C6B-4F27-947E-5627D501C0EE}" type="pres">
      <dgm:prSet presAssocID="{7945B2CB-112A-4CB1-83D5-BF279C3BB7B1}" presName="compNode" presStyleCnt="0"/>
      <dgm:spPr/>
    </dgm:pt>
    <dgm:pt modelId="{40DE673D-555B-4983-8444-86709F10C076}" type="pres">
      <dgm:prSet presAssocID="{7945B2CB-112A-4CB1-83D5-BF279C3BB7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FD6CBBF4-01A3-46AF-948D-3BCBA740F28F}" type="pres">
      <dgm:prSet presAssocID="{7945B2CB-112A-4CB1-83D5-BF279C3BB7B1}" presName="iconSpace" presStyleCnt="0"/>
      <dgm:spPr/>
    </dgm:pt>
    <dgm:pt modelId="{AF4AA2FD-8309-4BB2-9174-7DCCE7449507}" type="pres">
      <dgm:prSet presAssocID="{7945B2CB-112A-4CB1-83D5-BF279C3BB7B1}" presName="parTx" presStyleLbl="revTx" presStyleIdx="2" presStyleCnt="4">
        <dgm:presLayoutVars>
          <dgm:chMax val="0"/>
          <dgm:chPref val="0"/>
        </dgm:presLayoutVars>
      </dgm:prSet>
      <dgm:spPr/>
    </dgm:pt>
    <dgm:pt modelId="{D1FA38F4-4928-4EDC-8714-0C13803A7F8B}" type="pres">
      <dgm:prSet presAssocID="{7945B2CB-112A-4CB1-83D5-BF279C3BB7B1}" presName="txSpace" presStyleCnt="0"/>
      <dgm:spPr/>
    </dgm:pt>
    <dgm:pt modelId="{1E42EBF8-D40B-4173-A1D2-719E362D1FA6}" type="pres">
      <dgm:prSet presAssocID="{7945B2CB-112A-4CB1-83D5-BF279C3BB7B1}" presName="desTx" presStyleLbl="revTx" presStyleIdx="3" presStyleCnt="4">
        <dgm:presLayoutVars/>
      </dgm:prSet>
      <dgm:spPr/>
    </dgm:pt>
  </dgm:ptLst>
  <dgm:cxnLst>
    <dgm:cxn modelId="{458E1516-B0C9-4060-9F88-375C3909F8E1}" type="presOf" srcId="{FF8DCBC3-FB43-4A73-AD75-5E6F2A332464}" destId="{1E42EBF8-D40B-4173-A1D2-719E362D1FA6}" srcOrd="0" destOrd="1" presId="urn:microsoft.com/office/officeart/2018/2/layout/IconLabelDescriptionList"/>
    <dgm:cxn modelId="{4125DD46-2327-4C77-B3F2-BBA643B0D4E6}" srcId="{7945B2CB-112A-4CB1-83D5-BF279C3BB7B1}" destId="{FF8DCBC3-FB43-4A73-AD75-5E6F2A332464}" srcOrd="1" destOrd="0" parTransId="{3EB7C6FD-F17B-4A51-91C5-5ADA97628FB0}" sibTransId="{370BCA22-DD6B-49F7-8483-E02505B23C56}"/>
    <dgm:cxn modelId="{524FD567-CDD0-4930-951C-33340A894CEA}" srcId="{451A88A2-24B0-402E-9573-20E2802A783E}" destId="{7945B2CB-112A-4CB1-83D5-BF279C3BB7B1}" srcOrd="1" destOrd="0" parTransId="{08512B61-3956-4E5D-9BEF-EEDC34C695FA}" sibTransId="{9608A760-8991-40A7-B401-D6119DAE3278}"/>
    <dgm:cxn modelId="{5C67F550-CADE-4E61-8510-A59CB1679DD3}" type="presOf" srcId="{E493714B-8C9B-4B9C-AE9A-42891A3F38FF}" destId="{1E42EBF8-D40B-4173-A1D2-719E362D1FA6}" srcOrd="0" destOrd="2" presId="urn:microsoft.com/office/officeart/2018/2/layout/IconLabelDescriptionList"/>
    <dgm:cxn modelId="{549BFD72-BD63-4953-8D9C-7A6987FD8024}" type="presOf" srcId="{451A88A2-24B0-402E-9573-20E2802A783E}" destId="{433936EA-8CC4-43EE-AB3A-B9663A2F2CB3}" srcOrd="0" destOrd="0" presId="urn:microsoft.com/office/officeart/2018/2/layout/IconLabelDescriptionList"/>
    <dgm:cxn modelId="{C76DF978-C836-431E-BF74-7C2F3422BDD9}" srcId="{7945B2CB-112A-4CB1-83D5-BF279C3BB7B1}" destId="{C7DDABC5-0439-4224-B7FE-C9E24787B3AC}" srcOrd="0" destOrd="0" parTransId="{5B19F5E4-A116-41F8-B6D5-333A3E583A76}" sibTransId="{6ACE9208-C2BD-4C5C-BB7B-E958A5AE20A5}"/>
    <dgm:cxn modelId="{EF64BA96-D4C1-43B2-87FE-27AD5478F376}" type="presOf" srcId="{C1BFE0DB-67B8-4813-B24E-0349D89DD544}" destId="{109192FE-5492-4905-9071-206BFF17C844}" srcOrd="0" destOrd="0" presId="urn:microsoft.com/office/officeart/2018/2/layout/IconLabelDescriptionList"/>
    <dgm:cxn modelId="{695D01A8-1432-4650-978F-F5CE5219F161}" type="presOf" srcId="{C7DDABC5-0439-4224-B7FE-C9E24787B3AC}" destId="{1E42EBF8-D40B-4173-A1D2-719E362D1FA6}" srcOrd="0" destOrd="0" presId="urn:microsoft.com/office/officeart/2018/2/layout/IconLabelDescriptionList"/>
    <dgm:cxn modelId="{7B2F85B9-62F7-4136-9D0C-B32648CCED96}" srcId="{7945B2CB-112A-4CB1-83D5-BF279C3BB7B1}" destId="{E493714B-8C9B-4B9C-AE9A-42891A3F38FF}" srcOrd="2" destOrd="0" parTransId="{7DB82604-6E07-4AAE-9555-26D4B346FEDA}" sibTransId="{77D72600-3095-41D9-962D-0294A87DBF62}"/>
    <dgm:cxn modelId="{2F1A8AC4-A074-45F8-88B1-F09E80248F33}" type="presOf" srcId="{7945B2CB-112A-4CB1-83D5-BF279C3BB7B1}" destId="{AF4AA2FD-8309-4BB2-9174-7DCCE7449507}" srcOrd="0" destOrd="0" presId="urn:microsoft.com/office/officeart/2018/2/layout/IconLabelDescriptionList"/>
    <dgm:cxn modelId="{F1C7CCC6-1E1D-45CE-8FC1-EF1D45B7C98F}" srcId="{451A88A2-24B0-402E-9573-20E2802A783E}" destId="{C1BFE0DB-67B8-4813-B24E-0349D89DD544}" srcOrd="0" destOrd="0" parTransId="{267C3995-61EE-4D5B-95B5-D04BA18CE1FB}" sibTransId="{52C3D96E-7945-4B45-A2F9-789F189CA678}"/>
    <dgm:cxn modelId="{912B1877-80A1-4FBC-8EDE-474BEFC58729}" type="presParOf" srcId="{433936EA-8CC4-43EE-AB3A-B9663A2F2CB3}" destId="{27E84E34-934C-4C64-9ED2-44664CEE7A34}" srcOrd="0" destOrd="0" presId="urn:microsoft.com/office/officeart/2018/2/layout/IconLabelDescriptionList"/>
    <dgm:cxn modelId="{A769AD62-8FD4-4A8B-BAF3-8A132E0602E6}" type="presParOf" srcId="{27E84E34-934C-4C64-9ED2-44664CEE7A34}" destId="{431DF6C6-D119-4EB9-9165-8549DE3C85C7}" srcOrd="0" destOrd="0" presId="urn:microsoft.com/office/officeart/2018/2/layout/IconLabelDescriptionList"/>
    <dgm:cxn modelId="{21BB7C3A-BA3F-435F-B99E-BEF09969CEDE}" type="presParOf" srcId="{27E84E34-934C-4C64-9ED2-44664CEE7A34}" destId="{2055832D-20F9-4DBB-BD16-488FC0143900}" srcOrd="1" destOrd="0" presId="urn:microsoft.com/office/officeart/2018/2/layout/IconLabelDescriptionList"/>
    <dgm:cxn modelId="{97AB9280-7442-411A-BE11-6AAD5F2E496A}" type="presParOf" srcId="{27E84E34-934C-4C64-9ED2-44664CEE7A34}" destId="{109192FE-5492-4905-9071-206BFF17C844}" srcOrd="2" destOrd="0" presId="urn:microsoft.com/office/officeart/2018/2/layout/IconLabelDescriptionList"/>
    <dgm:cxn modelId="{1D5E26C0-0F3A-4F52-8066-9F80AEAAA2EA}" type="presParOf" srcId="{27E84E34-934C-4C64-9ED2-44664CEE7A34}" destId="{F56901D9-4AEF-415E-A23E-E212ED9B79FA}" srcOrd="3" destOrd="0" presId="urn:microsoft.com/office/officeart/2018/2/layout/IconLabelDescriptionList"/>
    <dgm:cxn modelId="{D759AB78-C1D2-4E22-80AE-026E7D322DC0}" type="presParOf" srcId="{27E84E34-934C-4C64-9ED2-44664CEE7A34}" destId="{41DF1C7B-2857-4863-B691-77E88B72ADE6}" srcOrd="4" destOrd="0" presId="urn:microsoft.com/office/officeart/2018/2/layout/IconLabelDescriptionList"/>
    <dgm:cxn modelId="{81BD9775-68D3-40AA-9598-3C35E69EC825}" type="presParOf" srcId="{433936EA-8CC4-43EE-AB3A-B9663A2F2CB3}" destId="{2E826F8C-A537-4BC7-A8EB-94CE0B3F574D}" srcOrd="1" destOrd="0" presId="urn:microsoft.com/office/officeart/2018/2/layout/IconLabelDescriptionList"/>
    <dgm:cxn modelId="{F79E6557-66C5-4A90-A655-26AF11DD9C6B}" type="presParOf" srcId="{433936EA-8CC4-43EE-AB3A-B9663A2F2CB3}" destId="{E0FA05A7-2C6B-4F27-947E-5627D501C0EE}" srcOrd="2" destOrd="0" presId="urn:microsoft.com/office/officeart/2018/2/layout/IconLabelDescriptionList"/>
    <dgm:cxn modelId="{CFD3429E-60DA-4554-8DAF-235D04078B1A}" type="presParOf" srcId="{E0FA05A7-2C6B-4F27-947E-5627D501C0EE}" destId="{40DE673D-555B-4983-8444-86709F10C076}" srcOrd="0" destOrd="0" presId="urn:microsoft.com/office/officeart/2018/2/layout/IconLabelDescriptionList"/>
    <dgm:cxn modelId="{19B5794D-5748-4360-926A-426FE47CB0A8}" type="presParOf" srcId="{E0FA05A7-2C6B-4F27-947E-5627D501C0EE}" destId="{FD6CBBF4-01A3-46AF-948D-3BCBA740F28F}" srcOrd="1" destOrd="0" presId="urn:microsoft.com/office/officeart/2018/2/layout/IconLabelDescriptionList"/>
    <dgm:cxn modelId="{547C0A43-47AC-4189-A885-1D281B3A16F7}" type="presParOf" srcId="{E0FA05A7-2C6B-4F27-947E-5627D501C0EE}" destId="{AF4AA2FD-8309-4BB2-9174-7DCCE7449507}" srcOrd="2" destOrd="0" presId="urn:microsoft.com/office/officeart/2018/2/layout/IconLabelDescriptionList"/>
    <dgm:cxn modelId="{885BF579-83AC-46DA-80EA-8AE08A5E2D94}" type="presParOf" srcId="{E0FA05A7-2C6B-4F27-947E-5627D501C0EE}" destId="{D1FA38F4-4928-4EDC-8714-0C13803A7F8B}" srcOrd="3" destOrd="0" presId="urn:microsoft.com/office/officeart/2018/2/layout/IconLabelDescriptionList"/>
    <dgm:cxn modelId="{142779A0-C3B2-4B28-9598-C1F80E240F6C}" type="presParOf" srcId="{E0FA05A7-2C6B-4F27-947E-5627D501C0EE}" destId="{1E42EBF8-D40B-4173-A1D2-719E362D1FA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70545-675E-45D1-BA3F-8CE7ED471CB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92C257C-BBB9-4C42-92B0-2C99F28DE1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aseline="0" dirty="0"/>
            <a:t>Building</a:t>
          </a:r>
          <a:br>
            <a:rPr lang="en-US" sz="2800" baseline="0" dirty="0"/>
          </a:br>
          <a:r>
            <a:rPr lang="en-US" sz="2800" baseline="0" dirty="0"/>
            <a:t>Trust</a:t>
          </a:r>
          <a:endParaRPr lang="en-US" sz="2800" dirty="0"/>
        </a:p>
      </dgm:t>
    </dgm:pt>
    <dgm:pt modelId="{81DFF465-7FE1-4399-9A26-E62D6105E02F}" type="parTrans" cxnId="{0F39ED1B-EF29-4052-AFFB-20C6646AF7A0}">
      <dgm:prSet/>
      <dgm:spPr/>
      <dgm:t>
        <a:bodyPr/>
        <a:lstStyle/>
        <a:p>
          <a:endParaRPr lang="en-US"/>
        </a:p>
      </dgm:t>
    </dgm:pt>
    <dgm:pt modelId="{E03359B4-5D43-46E8-9F52-152EC4598942}" type="sibTrans" cxnId="{0F39ED1B-EF29-4052-AFFB-20C6646AF7A0}">
      <dgm:prSet/>
      <dgm:spPr/>
      <dgm:t>
        <a:bodyPr/>
        <a:lstStyle/>
        <a:p>
          <a:endParaRPr lang="en-US"/>
        </a:p>
      </dgm:t>
    </dgm:pt>
    <dgm:pt modelId="{F68B5C57-71C9-42CD-971B-3F9D8F9D1E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Individualizing</a:t>
          </a:r>
          <a:br>
            <a:rPr lang="en-US" baseline="0" dirty="0"/>
          </a:br>
          <a:r>
            <a:rPr lang="en-US" baseline="0" dirty="0"/>
            <a:t>Need</a:t>
          </a:r>
          <a:endParaRPr lang="en-US" dirty="0"/>
        </a:p>
      </dgm:t>
    </dgm:pt>
    <dgm:pt modelId="{2B86FAD1-1467-4C6B-A7F0-C9247A88EE9D}" type="parTrans" cxnId="{86BBAF66-4EAE-45E2-9D9D-484C3511D53B}">
      <dgm:prSet/>
      <dgm:spPr/>
      <dgm:t>
        <a:bodyPr/>
        <a:lstStyle/>
        <a:p>
          <a:endParaRPr lang="en-US"/>
        </a:p>
      </dgm:t>
    </dgm:pt>
    <dgm:pt modelId="{6B105E00-0006-4B00-ADF3-CA9CABCCBB54}" type="sibTrans" cxnId="{86BBAF66-4EAE-45E2-9D9D-484C3511D53B}">
      <dgm:prSet/>
      <dgm:spPr/>
      <dgm:t>
        <a:bodyPr/>
        <a:lstStyle/>
        <a:p>
          <a:endParaRPr lang="en-US"/>
        </a:p>
      </dgm:t>
    </dgm:pt>
    <dgm:pt modelId="{C4107865-EF6B-4750-BADB-81D78625A2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Paced</a:t>
          </a:r>
          <a:br>
            <a:rPr lang="en-US" baseline="0" dirty="0"/>
          </a:br>
          <a:r>
            <a:rPr lang="en-US" baseline="0" dirty="0"/>
            <a:t>Training</a:t>
          </a:r>
          <a:endParaRPr lang="en-US" dirty="0"/>
        </a:p>
      </dgm:t>
    </dgm:pt>
    <dgm:pt modelId="{D2EC114C-599F-4711-A123-A9A20DF18C28}" type="parTrans" cxnId="{B13504D3-957E-42A5-9148-60356D1E015C}">
      <dgm:prSet/>
      <dgm:spPr/>
      <dgm:t>
        <a:bodyPr/>
        <a:lstStyle/>
        <a:p>
          <a:endParaRPr lang="en-US"/>
        </a:p>
      </dgm:t>
    </dgm:pt>
    <dgm:pt modelId="{553BB67C-715C-4731-94EC-6BADE69788D9}" type="sibTrans" cxnId="{B13504D3-957E-42A5-9148-60356D1E015C}">
      <dgm:prSet/>
      <dgm:spPr/>
      <dgm:t>
        <a:bodyPr/>
        <a:lstStyle/>
        <a:p>
          <a:endParaRPr lang="en-US"/>
        </a:p>
      </dgm:t>
    </dgm:pt>
    <dgm:pt modelId="{A359E841-A070-4089-AFA1-D3CABD864199}" type="pres">
      <dgm:prSet presAssocID="{C6E70545-675E-45D1-BA3F-8CE7ED471CB0}" presName="root" presStyleCnt="0">
        <dgm:presLayoutVars>
          <dgm:dir/>
          <dgm:resizeHandles val="exact"/>
        </dgm:presLayoutVars>
      </dgm:prSet>
      <dgm:spPr/>
    </dgm:pt>
    <dgm:pt modelId="{D4BD9D18-2A83-41CA-B965-AE34B7583A4E}" type="pres">
      <dgm:prSet presAssocID="{E92C257C-BBB9-4C42-92B0-2C99F28DE104}" presName="compNode" presStyleCnt="0"/>
      <dgm:spPr/>
    </dgm:pt>
    <dgm:pt modelId="{8CA13964-4076-4B57-A00C-5EF0A86E404D}" type="pres">
      <dgm:prSet presAssocID="{E92C257C-BBB9-4C42-92B0-2C99F28DE1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61F591B-7FB2-49D8-80C2-FF41238CC900}" type="pres">
      <dgm:prSet presAssocID="{E92C257C-BBB9-4C42-92B0-2C99F28DE104}" presName="spaceRect" presStyleCnt="0"/>
      <dgm:spPr/>
    </dgm:pt>
    <dgm:pt modelId="{429478D1-C929-4708-A803-D4E66DC69583}" type="pres">
      <dgm:prSet presAssocID="{E92C257C-BBB9-4C42-92B0-2C99F28DE104}" presName="textRect" presStyleLbl="revTx" presStyleIdx="0" presStyleCnt="3">
        <dgm:presLayoutVars>
          <dgm:chMax val="1"/>
          <dgm:chPref val="1"/>
        </dgm:presLayoutVars>
      </dgm:prSet>
      <dgm:spPr/>
    </dgm:pt>
    <dgm:pt modelId="{FBD92862-8918-4EFB-A5B6-0D689BAA97DA}" type="pres">
      <dgm:prSet presAssocID="{E03359B4-5D43-46E8-9F52-152EC4598942}" presName="sibTrans" presStyleCnt="0"/>
      <dgm:spPr/>
    </dgm:pt>
    <dgm:pt modelId="{B8856259-F1EC-46C8-8ADF-51645D4665CD}" type="pres">
      <dgm:prSet presAssocID="{F68B5C57-71C9-42CD-971B-3F9D8F9D1E38}" presName="compNode" presStyleCnt="0"/>
      <dgm:spPr/>
    </dgm:pt>
    <dgm:pt modelId="{BA461AC3-3E2B-479D-8C44-EEDAD11F13E7}" type="pres">
      <dgm:prSet presAssocID="{F68B5C57-71C9-42CD-971B-3F9D8F9D1E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A9E306AF-B1B7-4075-BF91-2DEDE22DBD62}" type="pres">
      <dgm:prSet presAssocID="{F68B5C57-71C9-42CD-971B-3F9D8F9D1E38}" presName="spaceRect" presStyleCnt="0"/>
      <dgm:spPr/>
    </dgm:pt>
    <dgm:pt modelId="{C21D132D-7103-4A28-A274-00FA7525548D}" type="pres">
      <dgm:prSet presAssocID="{F68B5C57-71C9-42CD-971B-3F9D8F9D1E38}" presName="textRect" presStyleLbl="revTx" presStyleIdx="1" presStyleCnt="3">
        <dgm:presLayoutVars>
          <dgm:chMax val="1"/>
          <dgm:chPref val="1"/>
        </dgm:presLayoutVars>
      </dgm:prSet>
      <dgm:spPr/>
    </dgm:pt>
    <dgm:pt modelId="{5F06C497-AE04-4CA6-88FA-4950E75ADC8C}" type="pres">
      <dgm:prSet presAssocID="{6B105E00-0006-4B00-ADF3-CA9CABCCBB54}" presName="sibTrans" presStyleCnt="0"/>
      <dgm:spPr/>
    </dgm:pt>
    <dgm:pt modelId="{6EA44C7A-8DA1-4F56-A9EF-28AED15276B3}" type="pres">
      <dgm:prSet presAssocID="{C4107865-EF6B-4750-BADB-81D78625A282}" presName="compNode" presStyleCnt="0"/>
      <dgm:spPr/>
    </dgm:pt>
    <dgm:pt modelId="{B106D24A-185A-473B-8379-B0388C33A627}" type="pres">
      <dgm:prSet presAssocID="{C4107865-EF6B-4750-BADB-81D78625A2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BC69E53-0A8E-46A4-96B7-DE4E784E84EE}" type="pres">
      <dgm:prSet presAssocID="{C4107865-EF6B-4750-BADB-81D78625A282}" presName="spaceRect" presStyleCnt="0"/>
      <dgm:spPr/>
    </dgm:pt>
    <dgm:pt modelId="{68C3BC5A-AFB1-49DF-A9F7-B67D887E627C}" type="pres">
      <dgm:prSet presAssocID="{C4107865-EF6B-4750-BADB-81D78625A28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39ED1B-EF29-4052-AFFB-20C6646AF7A0}" srcId="{C6E70545-675E-45D1-BA3F-8CE7ED471CB0}" destId="{E92C257C-BBB9-4C42-92B0-2C99F28DE104}" srcOrd="0" destOrd="0" parTransId="{81DFF465-7FE1-4399-9A26-E62D6105E02F}" sibTransId="{E03359B4-5D43-46E8-9F52-152EC4598942}"/>
    <dgm:cxn modelId="{86BBAF66-4EAE-45E2-9D9D-484C3511D53B}" srcId="{C6E70545-675E-45D1-BA3F-8CE7ED471CB0}" destId="{F68B5C57-71C9-42CD-971B-3F9D8F9D1E38}" srcOrd="1" destOrd="0" parTransId="{2B86FAD1-1467-4C6B-A7F0-C9247A88EE9D}" sibTransId="{6B105E00-0006-4B00-ADF3-CA9CABCCBB54}"/>
    <dgm:cxn modelId="{FA77814D-C454-4DF5-9ED8-E4934E4146FE}" type="presOf" srcId="{E92C257C-BBB9-4C42-92B0-2C99F28DE104}" destId="{429478D1-C929-4708-A803-D4E66DC69583}" srcOrd="0" destOrd="0" presId="urn:microsoft.com/office/officeart/2018/2/layout/IconLabelList"/>
    <dgm:cxn modelId="{2EDE2E6F-4E38-481D-80F2-2AC44BBE98E2}" type="presOf" srcId="{C4107865-EF6B-4750-BADB-81D78625A282}" destId="{68C3BC5A-AFB1-49DF-A9F7-B67D887E627C}" srcOrd="0" destOrd="0" presId="urn:microsoft.com/office/officeart/2018/2/layout/IconLabelList"/>
    <dgm:cxn modelId="{07625257-4360-46F7-A1F6-54AF206A5AD3}" type="presOf" srcId="{C6E70545-675E-45D1-BA3F-8CE7ED471CB0}" destId="{A359E841-A070-4089-AFA1-D3CABD864199}" srcOrd="0" destOrd="0" presId="urn:microsoft.com/office/officeart/2018/2/layout/IconLabelList"/>
    <dgm:cxn modelId="{3F281B8F-B2AC-4307-87F2-837B5F625DF7}" type="presOf" srcId="{F68B5C57-71C9-42CD-971B-3F9D8F9D1E38}" destId="{C21D132D-7103-4A28-A274-00FA7525548D}" srcOrd="0" destOrd="0" presId="urn:microsoft.com/office/officeart/2018/2/layout/IconLabelList"/>
    <dgm:cxn modelId="{B13504D3-957E-42A5-9148-60356D1E015C}" srcId="{C6E70545-675E-45D1-BA3F-8CE7ED471CB0}" destId="{C4107865-EF6B-4750-BADB-81D78625A282}" srcOrd="2" destOrd="0" parTransId="{D2EC114C-599F-4711-A123-A9A20DF18C28}" sibTransId="{553BB67C-715C-4731-94EC-6BADE69788D9}"/>
    <dgm:cxn modelId="{0BA0D141-9E78-4730-9361-935BFE9A2A2D}" type="presParOf" srcId="{A359E841-A070-4089-AFA1-D3CABD864199}" destId="{D4BD9D18-2A83-41CA-B965-AE34B7583A4E}" srcOrd="0" destOrd="0" presId="urn:microsoft.com/office/officeart/2018/2/layout/IconLabelList"/>
    <dgm:cxn modelId="{5A27AE51-BC64-4770-9368-98C6B8C1873D}" type="presParOf" srcId="{D4BD9D18-2A83-41CA-B965-AE34B7583A4E}" destId="{8CA13964-4076-4B57-A00C-5EF0A86E404D}" srcOrd="0" destOrd="0" presId="urn:microsoft.com/office/officeart/2018/2/layout/IconLabelList"/>
    <dgm:cxn modelId="{89E8D379-E767-45E1-91C6-48835DB78C37}" type="presParOf" srcId="{D4BD9D18-2A83-41CA-B965-AE34B7583A4E}" destId="{361F591B-7FB2-49D8-80C2-FF41238CC900}" srcOrd="1" destOrd="0" presId="urn:microsoft.com/office/officeart/2018/2/layout/IconLabelList"/>
    <dgm:cxn modelId="{FF563083-D2AA-4305-B741-07FBB1746858}" type="presParOf" srcId="{D4BD9D18-2A83-41CA-B965-AE34B7583A4E}" destId="{429478D1-C929-4708-A803-D4E66DC69583}" srcOrd="2" destOrd="0" presId="urn:microsoft.com/office/officeart/2018/2/layout/IconLabelList"/>
    <dgm:cxn modelId="{62719026-06EA-448D-96D9-060CE24FFC15}" type="presParOf" srcId="{A359E841-A070-4089-AFA1-D3CABD864199}" destId="{FBD92862-8918-4EFB-A5B6-0D689BAA97DA}" srcOrd="1" destOrd="0" presId="urn:microsoft.com/office/officeart/2018/2/layout/IconLabelList"/>
    <dgm:cxn modelId="{BCFA1EA6-5641-4F5D-8141-413E67C5323B}" type="presParOf" srcId="{A359E841-A070-4089-AFA1-D3CABD864199}" destId="{B8856259-F1EC-46C8-8ADF-51645D4665CD}" srcOrd="2" destOrd="0" presId="urn:microsoft.com/office/officeart/2018/2/layout/IconLabelList"/>
    <dgm:cxn modelId="{E2B36324-3C63-4C94-882A-7E07CD915FBE}" type="presParOf" srcId="{B8856259-F1EC-46C8-8ADF-51645D4665CD}" destId="{BA461AC3-3E2B-479D-8C44-EEDAD11F13E7}" srcOrd="0" destOrd="0" presId="urn:microsoft.com/office/officeart/2018/2/layout/IconLabelList"/>
    <dgm:cxn modelId="{C1A39029-7F93-4673-9179-9C48C4BA09D7}" type="presParOf" srcId="{B8856259-F1EC-46C8-8ADF-51645D4665CD}" destId="{A9E306AF-B1B7-4075-BF91-2DEDE22DBD62}" srcOrd="1" destOrd="0" presId="urn:microsoft.com/office/officeart/2018/2/layout/IconLabelList"/>
    <dgm:cxn modelId="{BFA1090B-07C4-472E-8CDC-39135428CC57}" type="presParOf" srcId="{B8856259-F1EC-46C8-8ADF-51645D4665CD}" destId="{C21D132D-7103-4A28-A274-00FA7525548D}" srcOrd="2" destOrd="0" presId="urn:microsoft.com/office/officeart/2018/2/layout/IconLabelList"/>
    <dgm:cxn modelId="{FE037382-26DB-4176-8A44-BE61161E2DC1}" type="presParOf" srcId="{A359E841-A070-4089-AFA1-D3CABD864199}" destId="{5F06C497-AE04-4CA6-88FA-4950E75ADC8C}" srcOrd="3" destOrd="0" presId="urn:microsoft.com/office/officeart/2018/2/layout/IconLabelList"/>
    <dgm:cxn modelId="{85E7F5AD-21FF-4861-8408-5CA44794C130}" type="presParOf" srcId="{A359E841-A070-4089-AFA1-D3CABD864199}" destId="{6EA44C7A-8DA1-4F56-A9EF-28AED15276B3}" srcOrd="4" destOrd="0" presId="urn:microsoft.com/office/officeart/2018/2/layout/IconLabelList"/>
    <dgm:cxn modelId="{45BD97F1-FF46-4E05-BBC1-EB9846300F53}" type="presParOf" srcId="{6EA44C7A-8DA1-4F56-A9EF-28AED15276B3}" destId="{B106D24A-185A-473B-8379-B0388C33A627}" srcOrd="0" destOrd="0" presId="urn:microsoft.com/office/officeart/2018/2/layout/IconLabelList"/>
    <dgm:cxn modelId="{5F1856B2-4E09-4C12-8B8E-3C1AD0CF3387}" type="presParOf" srcId="{6EA44C7A-8DA1-4F56-A9EF-28AED15276B3}" destId="{1BC69E53-0A8E-46A4-96B7-DE4E784E84EE}" srcOrd="1" destOrd="0" presId="urn:microsoft.com/office/officeart/2018/2/layout/IconLabelList"/>
    <dgm:cxn modelId="{56AE4CAC-52D0-4D70-9FFA-A76A1D64FBB5}" type="presParOf" srcId="{6EA44C7A-8DA1-4F56-A9EF-28AED15276B3}" destId="{68C3BC5A-AFB1-49DF-A9F7-B67D887E62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92272-4169-480D-80B0-478ABA8C09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32BC60-ABA0-4CF0-BD46-9C58E8550497}">
      <dgm:prSet custT="1"/>
      <dgm:spPr>
        <a:solidFill>
          <a:schemeClr val="tx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Weekly email campaign</a:t>
          </a:r>
        </a:p>
      </dgm:t>
    </dgm:pt>
    <dgm:pt modelId="{CA427C4C-C331-4C4F-8BFC-633DA8D413CF}" type="parTrans" cxnId="{714ED7E2-ADD1-4BDC-A520-53CC0E0A4935}">
      <dgm:prSet/>
      <dgm:spPr/>
      <dgm:t>
        <a:bodyPr/>
        <a:lstStyle/>
        <a:p>
          <a:endParaRPr lang="en-US"/>
        </a:p>
      </dgm:t>
    </dgm:pt>
    <dgm:pt modelId="{CA052C17-120C-4E66-834E-2B45E2D68835}" type="sibTrans" cxnId="{714ED7E2-ADD1-4BDC-A520-53CC0E0A4935}">
      <dgm:prSet/>
      <dgm:spPr/>
      <dgm:t>
        <a:bodyPr/>
        <a:lstStyle/>
        <a:p>
          <a:endParaRPr lang="en-US"/>
        </a:p>
      </dgm:t>
    </dgm:pt>
    <dgm:pt modelId="{47E53C2B-9374-46A5-A1B1-D7DD3BC154B7}">
      <dgm:prSet custT="1"/>
      <dgm:spPr/>
      <dgm:t>
        <a:bodyPr/>
        <a:lstStyle/>
        <a:p>
          <a:r>
            <a:rPr lang="en-US" sz="2400" dirty="0"/>
            <a:t>Friendly tone</a:t>
          </a:r>
        </a:p>
      </dgm:t>
    </dgm:pt>
    <dgm:pt modelId="{86FC2382-693B-49B8-92BC-94218CF9829C}" type="parTrans" cxnId="{9A744781-73CD-44D6-97BD-C205AE8681EC}">
      <dgm:prSet/>
      <dgm:spPr/>
      <dgm:t>
        <a:bodyPr/>
        <a:lstStyle/>
        <a:p>
          <a:endParaRPr lang="en-US"/>
        </a:p>
      </dgm:t>
    </dgm:pt>
    <dgm:pt modelId="{F2B4E38F-DFA8-475B-91FA-8A737E33F79B}" type="sibTrans" cxnId="{9A744781-73CD-44D6-97BD-C205AE8681EC}">
      <dgm:prSet/>
      <dgm:spPr/>
      <dgm:t>
        <a:bodyPr/>
        <a:lstStyle/>
        <a:p>
          <a:endParaRPr lang="en-US"/>
        </a:p>
      </dgm:t>
    </dgm:pt>
    <dgm:pt modelId="{D66EC907-9735-4434-9F9C-65FDB4869557}">
      <dgm:prSet custT="1"/>
      <dgm:spPr/>
      <dgm:t>
        <a:bodyPr/>
        <a:lstStyle/>
        <a:p>
          <a:r>
            <a:rPr lang="en-US" sz="2400" dirty="0"/>
            <a:t>We’re all in this together!</a:t>
          </a:r>
        </a:p>
      </dgm:t>
    </dgm:pt>
    <dgm:pt modelId="{D2A34022-1070-48CA-A0AB-AC0D78F5B3CD}" type="parTrans" cxnId="{6430D85C-E5AC-424E-AEC9-DB7710C75FAC}">
      <dgm:prSet/>
      <dgm:spPr/>
      <dgm:t>
        <a:bodyPr/>
        <a:lstStyle/>
        <a:p>
          <a:endParaRPr lang="en-US"/>
        </a:p>
      </dgm:t>
    </dgm:pt>
    <dgm:pt modelId="{FDEBF687-3268-4B1E-A8FE-DB564E5223B8}" type="sibTrans" cxnId="{6430D85C-E5AC-424E-AEC9-DB7710C75FAC}">
      <dgm:prSet/>
      <dgm:spPr/>
      <dgm:t>
        <a:bodyPr/>
        <a:lstStyle/>
        <a:p>
          <a:endParaRPr lang="en-US"/>
        </a:p>
      </dgm:t>
    </dgm:pt>
    <dgm:pt modelId="{A23FC3D2-2588-4661-97C6-740782B715F7}">
      <dgm:prSet custT="1"/>
      <dgm:spPr/>
      <dgm:t>
        <a:bodyPr/>
        <a:lstStyle/>
        <a:p>
          <a:r>
            <a:rPr lang="en-US" sz="2400" dirty="0"/>
            <a:t>Small bites</a:t>
          </a:r>
        </a:p>
      </dgm:t>
    </dgm:pt>
    <dgm:pt modelId="{84C0A1DC-2D11-48CC-AEDE-4735DA87DEAA}" type="parTrans" cxnId="{27381403-34B2-4A8D-B15B-106D566F10FE}">
      <dgm:prSet/>
      <dgm:spPr/>
      <dgm:t>
        <a:bodyPr/>
        <a:lstStyle/>
        <a:p>
          <a:endParaRPr lang="en-US"/>
        </a:p>
      </dgm:t>
    </dgm:pt>
    <dgm:pt modelId="{F17D683D-5C1E-4A21-AA78-FAF455B5CB44}" type="sibTrans" cxnId="{27381403-34B2-4A8D-B15B-106D566F10FE}">
      <dgm:prSet/>
      <dgm:spPr/>
      <dgm:t>
        <a:bodyPr/>
        <a:lstStyle/>
        <a:p>
          <a:endParaRPr lang="en-US"/>
        </a:p>
      </dgm:t>
    </dgm:pt>
    <dgm:pt modelId="{BB39DAF4-9DE4-4652-B542-9492B34D30A6}">
      <dgm:prSet custT="1"/>
      <dgm:spPr>
        <a:solidFill>
          <a:schemeClr val="tx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Blackboard Community</a:t>
          </a:r>
        </a:p>
      </dgm:t>
    </dgm:pt>
    <dgm:pt modelId="{641AA4D6-A163-4D69-8C66-B4CFFA996B23}" type="parTrans" cxnId="{0B514BAD-4B14-4833-BAA7-8CD918E87CC0}">
      <dgm:prSet/>
      <dgm:spPr/>
      <dgm:t>
        <a:bodyPr/>
        <a:lstStyle/>
        <a:p>
          <a:endParaRPr lang="en-US"/>
        </a:p>
      </dgm:t>
    </dgm:pt>
    <dgm:pt modelId="{8F27CEE4-87DF-47F9-8B2E-F7010F36FBAF}" type="sibTrans" cxnId="{0B514BAD-4B14-4833-BAA7-8CD918E87CC0}">
      <dgm:prSet/>
      <dgm:spPr/>
      <dgm:t>
        <a:bodyPr/>
        <a:lstStyle/>
        <a:p>
          <a:endParaRPr lang="en-US"/>
        </a:p>
      </dgm:t>
    </dgm:pt>
    <dgm:pt modelId="{8005960D-BAA1-417A-AE82-032251F5B9DE}">
      <dgm:prSet custT="1"/>
      <dgm:spPr/>
      <dgm:t>
        <a:bodyPr/>
        <a:lstStyle/>
        <a:p>
          <a:r>
            <a:rPr lang="en-US" sz="2400" dirty="0"/>
            <a:t>Information repository</a:t>
          </a:r>
        </a:p>
      </dgm:t>
    </dgm:pt>
    <dgm:pt modelId="{D9B537E0-9445-4BE5-8047-044195509C67}" type="parTrans" cxnId="{00F8788F-910F-431D-9786-FBA888675A16}">
      <dgm:prSet/>
      <dgm:spPr/>
      <dgm:t>
        <a:bodyPr/>
        <a:lstStyle/>
        <a:p>
          <a:endParaRPr lang="en-US"/>
        </a:p>
      </dgm:t>
    </dgm:pt>
    <dgm:pt modelId="{9F9386F0-0A92-4003-B0E3-CFBC6CA9ECBD}" type="sibTrans" cxnId="{00F8788F-910F-431D-9786-FBA888675A16}">
      <dgm:prSet/>
      <dgm:spPr/>
      <dgm:t>
        <a:bodyPr/>
        <a:lstStyle/>
        <a:p>
          <a:endParaRPr lang="en-US"/>
        </a:p>
      </dgm:t>
    </dgm:pt>
    <dgm:pt modelId="{E592776A-79A7-49E2-B66F-8416AAB729BB}">
      <dgm:prSet custT="1"/>
      <dgm:spPr/>
      <dgm:t>
        <a:bodyPr/>
        <a:lstStyle/>
        <a:p>
          <a:r>
            <a:rPr lang="en-US" sz="2400" dirty="0"/>
            <a:t>Developing resource</a:t>
          </a:r>
        </a:p>
      </dgm:t>
    </dgm:pt>
    <dgm:pt modelId="{DB111441-5D1B-49B8-B736-65D23FEE7BF0}" type="parTrans" cxnId="{3CE370C0-4B73-4A1A-83FD-74B9155915D2}">
      <dgm:prSet/>
      <dgm:spPr/>
      <dgm:t>
        <a:bodyPr/>
        <a:lstStyle/>
        <a:p>
          <a:endParaRPr lang="en-US"/>
        </a:p>
      </dgm:t>
    </dgm:pt>
    <dgm:pt modelId="{2AD72F45-DA30-47FF-87D4-36ED610BEAE1}" type="sibTrans" cxnId="{3CE370C0-4B73-4A1A-83FD-74B9155915D2}">
      <dgm:prSet/>
      <dgm:spPr/>
      <dgm:t>
        <a:bodyPr/>
        <a:lstStyle/>
        <a:p>
          <a:endParaRPr lang="en-US"/>
        </a:p>
      </dgm:t>
    </dgm:pt>
    <dgm:pt modelId="{D06CFBC4-EFC1-4085-9EDA-BDA71DC81E73}">
      <dgm:prSet custT="1"/>
      <dgm:spPr/>
      <dgm:t>
        <a:bodyPr/>
        <a:lstStyle/>
        <a:p>
          <a:r>
            <a:rPr lang="en-US" sz="2400" dirty="0"/>
            <a:t>All faculty/staff have access</a:t>
          </a:r>
        </a:p>
      </dgm:t>
    </dgm:pt>
    <dgm:pt modelId="{A686735B-B902-4131-A687-64128A298F64}" type="parTrans" cxnId="{C23D2624-5242-4211-8392-EF28C2A0A868}">
      <dgm:prSet/>
      <dgm:spPr/>
      <dgm:t>
        <a:bodyPr/>
        <a:lstStyle/>
        <a:p>
          <a:endParaRPr lang="en-US"/>
        </a:p>
      </dgm:t>
    </dgm:pt>
    <dgm:pt modelId="{17702D97-431A-4239-85E9-0DC373D91812}" type="sibTrans" cxnId="{C23D2624-5242-4211-8392-EF28C2A0A868}">
      <dgm:prSet/>
      <dgm:spPr/>
      <dgm:t>
        <a:bodyPr/>
        <a:lstStyle/>
        <a:p>
          <a:endParaRPr lang="en-US"/>
        </a:p>
      </dgm:t>
    </dgm:pt>
    <dgm:pt modelId="{044CC324-1DFA-4824-B0F7-BD9053DAA864}" type="pres">
      <dgm:prSet presAssocID="{C6492272-4169-480D-80B0-478ABA8C091D}" presName="linear" presStyleCnt="0">
        <dgm:presLayoutVars>
          <dgm:dir/>
          <dgm:animLvl val="lvl"/>
          <dgm:resizeHandles val="exact"/>
        </dgm:presLayoutVars>
      </dgm:prSet>
      <dgm:spPr/>
    </dgm:pt>
    <dgm:pt modelId="{D1F029AA-36A1-4E29-9E44-5894134C07F5}" type="pres">
      <dgm:prSet presAssocID="{6232BC60-ABA0-4CF0-BD46-9C58E8550497}" presName="parentLin" presStyleCnt="0"/>
      <dgm:spPr/>
    </dgm:pt>
    <dgm:pt modelId="{4E9B24A6-AFE9-4019-A787-871D8356AF6A}" type="pres">
      <dgm:prSet presAssocID="{6232BC60-ABA0-4CF0-BD46-9C58E8550497}" presName="parentLeftMargin" presStyleLbl="node1" presStyleIdx="0" presStyleCnt="2"/>
      <dgm:spPr/>
    </dgm:pt>
    <dgm:pt modelId="{101EAF2B-685F-42B7-8188-C894A3C63EA8}" type="pres">
      <dgm:prSet presAssocID="{6232BC60-ABA0-4CF0-BD46-9C58E855049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048384-AAC9-48DB-A0A7-C13AC7ABA706}" type="pres">
      <dgm:prSet presAssocID="{6232BC60-ABA0-4CF0-BD46-9C58E8550497}" presName="negativeSpace" presStyleCnt="0"/>
      <dgm:spPr/>
    </dgm:pt>
    <dgm:pt modelId="{E12B50FA-594E-4D45-B2BE-59B1110188A9}" type="pres">
      <dgm:prSet presAssocID="{6232BC60-ABA0-4CF0-BD46-9C58E8550497}" presName="childText" presStyleLbl="conFgAcc1" presStyleIdx="0" presStyleCnt="2">
        <dgm:presLayoutVars>
          <dgm:bulletEnabled val="1"/>
        </dgm:presLayoutVars>
      </dgm:prSet>
      <dgm:spPr/>
    </dgm:pt>
    <dgm:pt modelId="{DF35F62B-1920-46A3-97E7-BCDD9A8ABE60}" type="pres">
      <dgm:prSet presAssocID="{CA052C17-120C-4E66-834E-2B45E2D68835}" presName="spaceBetweenRectangles" presStyleCnt="0"/>
      <dgm:spPr/>
    </dgm:pt>
    <dgm:pt modelId="{8E896FD8-5B11-4FDB-AD51-50F51D9999FB}" type="pres">
      <dgm:prSet presAssocID="{BB39DAF4-9DE4-4652-B542-9492B34D30A6}" presName="parentLin" presStyleCnt="0"/>
      <dgm:spPr/>
    </dgm:pt>
    <dgm:pt modelId="{63C4745F-229E-42A8-91DA-10302D05E14E}" type="pres">
      <dgm:prSet presAssocID="{BB39DAF4-9DE4-4652-B542-9492B34D30A6}" presName="parentLeftMargin" presStyleLbl="node1" presStyleIdx="0" presStyleCnt="2"/>
      <dgm:spPr/>
    </dgm:pt>
    <dgm:pt modelId="{688AED66-829E-4EEC-9123-50B51E64C3C0}" type="pres">
      <dgm:prSet presAssocID="{BB39DAF4-9DE4-4652-B542-9492B34D30A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E5B718-A10C-4664-8BCE-0615FAC0E794}" type="pres">
      <dgm:prSet presAssocID="{BB39DAF4-9DE4-4652-B542-9492B34D30A6}" presName="negativeSpace" presStyleCnt="0"/>
      <dgm:spPr/>
    </dgm:pt>
    <dgm:pt modelId="{0BA909EE-F701-4B36-8E60-29994B85A15D}" type="pres">
      <dgm:prSet presAssocID="{BB39DAF4-9DE4-4652-B542-9492B34D30A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381403-34B2-4A8D-B15B-106D566F10FE}" srcId="{6232BC60-ABA0-4CF0-BD46-9C58E8550497}" destId="{A23FC3D2-2588-4661-97C6-740782B715F7}" srcOrd="2" destOrd="0" parTransId="{84C0A1DC-2D11-48CC-AEDE-4735DA87DEAA}" sibTransId="{F17D683D-5C1E-4A21-AA78-FAF455B5CB44}"/>
    <dgm:cxn modelId="{E1330704-422E-42AA-8460-3D0D0AFCA8F4}" type="presOf" srcId="{6232BC60-ABA0-4CF0-BD46-9C58E8550497}" destId="{4E9B24A6-AFE9-4019-A787-871D8356AF6A}" srcOrd="0" destOrd="0" presId="urn:microsoft.com/office/officeart/2005/8/layout/list1"/>
    <dgm:cxn modelId="{DF77670B-1710-4D09-9C47-4CBA3EB87B87}" type="presOf" srcId="{BB39DAF4-9DE4-4652-B542-9492B34D30A6}" destId="{688AED66-829E-4EEC-9123-50B51E64C3C0}" srcOrd="1" destOrd="0" presId="urn:microsoft.com/office/officeart/2005/8/layout/list1"/>
    <dgm:cxn modelId="{4745A40F-C016-4C1F-881A-BE01F31E0799}" type="presOf" srcId="{C6492272-4169-480D-80B0-478ABA8C091D}" destId="{044CC324-1DFA-4824-B0F7-BD9053DAA864}" srcOrd="0" destOrd="0" presId="urn:microsoft.com/office/officeart/2005/8/layout/list1"/>
    <dgm:cxn modelId="{C23D2624-5242-4211-8392-EF28C2A0A868}" srcId="{BB39DAF4-9DE4-4652-B542-9492B34D30A6}" destId="{D06CFBC4-EFC1-4085-9EDA-BDA71DC81E73}" srcOrd="2" destOrd="0" parTransId="{A686735B-B902-4131-A687-64128A298F64}" sibTransId="{17702D97-431A-4239-85E9-0DC373D91812}"/>
    <dgm:cxn modelId="{31685525-9238-4837-878F-0EDEF759434F}" type="presOf" srcId="{8005960D-BAA1-417A-AE82-032251F5B9DE}" destId="{0BA909EE-F701-4B36-8E60-29994B85A15D}" srcOrd="0" destOrd="0" presId="urn:microsoft.com/office/officeart/2005/8/layout/list1"/>
    <dgm:cxn modelId="{6430D85C-E5AC-424E-AEC9-DB7710C75FAC}" srcId="{6232BC60-ABA0-4CF0-BD46-9C58E8550497}" destId="{D66EC907-9735-4434-9F9C-65FDB4869557}" srcOrd="1" destOrd="0" parTransId="{D2A34022-1070-48CA-A0AB-AC0D78F5B3CD}" sibTransId="{FDEBF687-3268-4B1E-A8FE-DB564E5223B8}"/>
    <dgm:cxn modelId="{98D38376-BEC7-482C-B1CC-031EF2E55363}" type="presOf" srcId="{D06CFBC4-EFC1-4085-9EDA-BDA71DC81E73}" destId="{0BA909EE-F701-4B36-8E60-29994B85A15D}" srcOrd="0" destOrd="2" presId="urn:microsoft.com/office/officeart/2005/8/layout/list1"/>
    <dgm:cxn modelId="{D912C079-3D34-483A-8BE6-10F660832973}" type="presOf" srcId="{A23FC3D2-2588-4661-97C6-740782B715F7}" destId="{E12B50FA-594E-4D45-B2BE-59B1110188A9}" srcOrd="0" destOrd="2" presId="urn:microsoft.com/office/officeart/2005/8/layout/list1"/>
    <dgm:cxn modelId="{9A744781-73CD-44D6-97BD-C205AE8681EC}" srcId="{6232BC60-ABA0-4CF0-BD46-9C58E8550497}" destId="{47E53C2B-9374-46A5-A1B1-D7DD3BC154B7}" srcOrd="0" destOrd="0" parTransId="{86FC2382-693B-49B8-92BC-94218CF9829C}" sibTransId="{F2B4E38F-DFA8-475B-91FA-8A737E33F79B}"/>
    <dgm:cxn modelId="{00F8788F-910F-431D-9786-FBA888675A16}" srcId="{BB39DAF4-9DE4-4652-B542-9492B34D30A6}" destId="{8005960D-BAA1-417A-AE82-032251F5B9DE}" srcOrd="0" destOrd="0" parTransId="{D9B537E0-9445-4BE5-8047-044195509C67}" sibTransId="{9F9386F0-0A92-4003-B0E3-CFBC6CA9ECBD}"/>
    <dgm:cxn modelId="{0B514BAD-4B14-4833-BAA7-8CD918E87CC0}" srcId="{C6492272-4169-480D-80B0-478ABA8C091D}" destId="{BB39DAF4-9DE4-4652-B542-9492B34D30A6}" srcOrd="1" destOrd="0" parTransId="{641AA4D6-A163-4D69-8C66-B4CFFA996B23}" sibTransId="{8F27CEE4-87DF-47F9-8B2E-F7010F36FBAF}"/>
    <dgm:cxn modelId="{286156AD-4383-4E93-BD84-5EE841B76E69}" type="presOf" srcId="{47E53C2B-9374-46A5-A1B1-D7DD3BC154B7}" destId="{E12B50FA-594E-4D45-B2BE-59B1110188A9}" srcOrd="0" destOrd="0" presId="urn:microsoft.com/office/officeart/2005/8/layout/list1"/>
    <dgm:cxn modelId="{3CE370C0-4B73-4A1A-83FD-74B9155915D2}" srcId="{BB39DAF4-9DE4-4652-B542-9492B34D30A6}" destId="{E592776A-79A7-49E2-B66F-8416AAB729BB}" srcOrd="1" destOrd="0" parTransId="{DB111441-5D1B-49B8-B736-65D23FEE7BF0}" sibTransId="{2AD72F45-DA30-47FF-87D4-36ED610BEAE1}"/>
    <dgm:cxn modelId="{714ED7E2-ADD1-4BDC-A520-53CC0E0A4935}" srcId="{C6492272-4169-480D-80B0-478ABA8C091D}" destId="{6232BC60-ABA0-4CF0-BD46-9C58E8550497}" srcOrd="0" destOrd="0" parTransId="{CA427C4C-C331-4C4F-8BFC-633DA8D413CF}" sibTransId="{CA052C17-120C-4E66-834E-2B45E2D68835}"/>
    <dgm:cxn modelId="{705DA0E5-BD19-42FD-BF04-58FC7D72E97B}" type="presOf" srcId="{E592776A-79A7-49E2-B66F-8416AAB729BB}" destId="{0BA909EE-F701-4B36-8E60-29994B85A15D}" srcOrd="0" destOrd="1" presId="urn:microsoft.com/office/officeart/2005/8/layout/list1"/>
    <dgm:cxn modelId="{0E970EF8-F4CA-4185-814F-1F595B4B33DC}" type="presOf" srcId="{BB39DAF4-9DE4-4652-B542-9492B34D30A6}" destId="{63C4745F-229E-42A8-91DA-10302D05E14E}" srcOrd="0" destOrd="0" presId="urn:microsoft.com/office/officeart/2005/8/layout/list1"/>
    <dgm:cxn modelId="{B8A0FEFE-4B4A-4DDF-8DA5-7EE2522037FD}" type="presOf" srcId="{6232BC60-ABA0-4CF0-BD46-9C58E8550497}" destId="{101EAF2B-685F-42B7-8188-C894A3C63EA8}" srcOrd="1" destOrd="0" presId="urn:microsoft.com/office/officeart/2005/8/layout/list1"/>
    <dgm:cxn modelId="{C6354EFF-A7E2-44C6-BB93-7303FEDE5D6E}" type="presOf" srcId="{D66EC907-9735-4434-9F9C-65FDB4869557}" destId="{E12B50FA-594E-4D45-B2BE-59B1110188A9}" srcOrd="0" destOrd="1" presId="urn:microsoft.com/office/officeart/2005/8/layout/list1"/>
    <dgm:cxn modelId="{78B56F94-1EB4-473E-8C4C-9F1A5A70945C}" type="presParOf" srcId="{044CC324-1DFA-4824-B0F7-BD9053DAA864}" destId="{D1F029AA-36A1-4E29-9E44-5894134C07F5}" srcOrd="0" destOrd="0" presId="urn:microsoft.com/office/officeart/2005/8/layout/list1"/>
    <dgm:cxn modelId="{966DC059-0CB8-488C-B0FB-DEEA1BD2F1E2}" type="presParOf" srcId="{D1F029AA-36A1-4E29-9E44-5894134C07F5}" destId="{4E9B24A6-AFE9-4019-A787-871D8356AF6A}" srcOrd="0" destOrd="0" presId="urn:microsoft.com/office/officeart/2005/8/layout/list1"/>
    <dgm:cxn modelId="{33F817B3-3464-4ED7-B013-E070D5332476}" type="presParOf" srcId="{D1F029AA-36A1-4E29-9E44-5894134C07F5}" destId="{101EAF2B-685F-42B7-8188-C894A3C63EA8}" srcOrd="1" destOrd="0" presId="urn:microsoft.com/office/officeart/2005/8/layout/list1"/>
    <dgm:cxn modelId="{7FFEABE4-78C2-4DFC-A8F7-CD1AD0118251}" type="presParOf" srcId="{044CC324-1DFA-4824-B0F7-BD9053DAA864}" destId="{A8048384-AAC9-48DB-A0A7-C13AC7ABA706}" srcOrd="1" destOrd="0" presId="urn:microsoft.com/office/officeart/2005/8/layout/list1"/>
    <dgm:cxn modelId="{DE622964-5D53-429C-9552-9A8C9AD7E5F1}" type="presParOf" srcId="{044CC324-1DFA-4824-B0F7-BD9053DAA864}" destId="{E12B50FA-594E-4D45-B2BE-59B1110188A9}" srcOrd="2" destOrd="0" presId="urn:microsoft.com/office/officeart/2005/8/layout/list1"/>
    <dgm:cxn modelId="{20091C42-74AF-4B5C-801C-83C04A496315}" type="presParOf" srcId="{044CC324-1DFA-4824-B0F7-BD9053DAA864}" destId="{DF35F62B-1920-46A3-97E7-BCDD9A8ABE60}" srcOrd="3" destOrd="0" presId="urn:microsoft.com/office/officeart/2005/8/layout/list1"/>
    <dgm:cxn modelId="{6C4BBB37-5F9C-4DF4-B0AE-347033DDB91C}" type="presParOf" srcId="{044CC324-1DFA-4824-B0F7-BD9053DAA864}" destId="{8E896FD8-5B11-4FDB-AD51-50F51D9999FB}" srcOrd="4" destOrd="0" presId="urn:microsoft.com/office/officeart/2005/8/layout/list1"/>
    <dgm:cxn modelId="{1021D44A-9B14-4E07-9D2C-313F368A97A8}" type="presParOf" srcId="{8E896FD8-5B11-4FDB-AD51-50F51D9999FB}" destId="{63C4745F-229E-42A8-91DA-10302D05E14E}" srcOrd="0" destOrd="0" presId="urn:microsoft.com/office/officeart/2005/8/layout/list1"/>
    <dgm:cxn modelId="{6C467C0C-3379-4D17-B77E-96BAF47E24F9}" type="presParOf" srcId="{8E896FD8-5B11-4FDB-AD51-50F51D9999FB}" destId="{688AED66-829E-4EEC-9123-50B51E64C3C0}" srcOrd="1" destOrd="0" presId="urn:microsoft.com/office/officeart/2005/8/layout/list1"/>
    <dgm:cxn modelId="{7443EDA7-2193-4F25-AA20-7123E0FB9B88}" type="presParOf" srcId="{044CC324-1DFA-4824-B0F7-BD9053DAA864}" destId="{FEE5B718-A10C-4664-8BCE-0615FAC0E794}" srcOrd="5" destOrd="0" presId="urn:microsoft.com/office/officeart/2005/8/layout/list1"/>
    <dgm:cxn modelId="{C3077656-D6BD-4C72-8C1A-E89CD59E004D}" type="presParOf" srcId="{044CC324-1DFA-4824-B0F7-BD9053DAA864}" destId="{0BA909EE-F701-4B36-8E60-29994B85A1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052BFD-6ADA-4FD5-A60F-ACA7D2D830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832DD1F-854D-4F10-A908-9D56E42F5247}">
      <dgm:prSet custT="1"/>
      <dgm:spPr/>
      <dgm:t>
        <a:bodyPr/>
        <a:lstStyle/>
        <a:p>
          <a:pPr>
            <a:defRPr cap="all"/>
          </a:pPr>
          <a:r>
            <a:rPr lang="en-US" sz="2800" dirty="0"/>
            <a:t>Ensure</a:t>
          </a:r>
          <a:br>
            <a:rPr lang="en-US" sz="2800" dirty="0"/>
          </a:br>
          <a:r>
            <a:rPr lang="en-US" sz="2800" dirty="0"/>
            <a:t>awareness</a:t>
          </a:r>
        </a:p>
      </dgm:t>
    </dgm:pt>
    <dgm:pt modelId="{F38FC2B0-6778-43AC-914F-D3A4F26BE9B0}" type="parTrans" cxnId="{06B12C9F-CD0D-48D7-B63E-24FDA40565A6}">
      <dgm:prSet/>
      <dgm:spPr/>
      <dgm:t>
        <a:bodyPr/>
        <a:lstStyle/>
        <a:p>
          <a:endParaRPr lang="en-US"/>
        </a:p>
      </dgm:t>
    </dgm:pt>
    <dgm:pt modelId="{F7E13EF0-5E2B-4C3A-B472-A622EB685337}" type="sibTrans" cxnId="{06B12C9F-CD0D-48D7-B63E-24FDA40565A6}">
      <dgm:prSet/>
      <dgm:spPr/>
      <dgm:t>
        <a:bodyPr/>
        <a:lstStyle/>
        <a:p>
          <a:endParaRPr lang="en-US"/>
        </a:p>
      </dgm:t>
    </dgm:pt>
    <dgm:pt modelId="{A616E459-9502-4EF5-823E-B625E2FFE265}">
      <dgm:prSet/>
      <dgm:spPr/>
      <dgm:t>
        <a:bodyPr/>
        <a:lstStyle/>
        <a:p>
          <a:pPr>
            <a:defRPr cap="all"/>
          </a:pPr>
          <a:r>
            <a:rPr lang="en-US"/>
            <a:t>Reach non-early adopters</a:t>
          </a:r>
        </a:p>
      </dgm:t>
    </dgm:pt>
    <dgm:pt modelId="{B2E46378-6939-4051-894D-BF2FDCA32632}" type="parTrans" cxnId="{A562F209-14DF-4F5D-BD66-17D38AC21BB7}">
      <dgm:prSet/>
      <dgm:spPr/>
      <dgm:t>
        <a:bodyPr/>
        <a:lstStyle/>
        <a:p>
          <a:endParaRPr lang="en-US"/>
        </a:p>
      </dgm:t>
    </dgm:pt>
    <dgm:pt modelId="{ABF56A45-A5E3-474C-AAA9-8BBA005D8657}" type="sibTrans" cxnId="{A562F209-14DF-4F5D-BD66-17D38AC21BB7}">
      <dgm:prSet/>
      <dgm:spPr/>
      <dgm:t>
        <a:bodyPr/>
        <a:lstStyle/>
        <a:p>
          <a:endParaRPr lang="en-US"/>
        </a:p>
      </dgm:t>
    </dgm:pt>
    <dgm:pt modelId="{8ADC6A22-9F78-4F51-B0E2-9C785B96000C}">
      <dgm:prSet/>
      <dgm:spPr/>
      <dgm:t>
        <a:bodyPr/>
        <a:lstStyle/>
        <a:p>
          <a:pPr>
            <a:defRPr cap="all"/>
          </a:pPr>
          <a:r>
            <a:rPr lang="en-US"/>
            <a:t>Dispel</a:t>
          </a:r>
          <a:br>
            <a:rPr lang="en-US"/>
          </a:br>
          <a:r>
            <a:rPr lang="en-US"/>
            <a:t>rumors </a:t>
          </a:r>
        </a:p>
      </dgm:t>
    </dgm:pt>
    <dgm:pt modelId="{B18BA9CD-2213-4BDC-B676-50C8613A6893}" type="parTrans" cxnId="{31F699D6-A205-43DB-9843-AE5F2F5083DE}">
      <dgm:prSet/>
      <dgm:spPr/>
      <dgm:t>
        <a:bodyPr/>
        <a:lstStyle/>
        <a:p>
          <a:endParaRPr lang="en-US"/>
        </a:p>
      </dgm:t>
    </dgm:pt>
    <dgm:pt modelId="{66DBC2AC-B30A-4593-801F-E0CFD207148F}" type="sibTrans" cxnId="{31F699D6-A205-43DB-9843-AE5F2F5083DE}">
      <dgm:prSet/>
      <dgm:spPr/>
      <dgm:t>
        <a:bodyPr/>
        <a:lstStyle/>
        <a:p>
          <a:endParaRPr lang="en-US"/>
        </a:p>
      </dgm:t>
    </dgm:pt>
    <dgm:pt modelId="{21ADA963-1F34-45C6-A1F4-926D5FBF1C89}" type="pres">
      <dgm:prSet presAssocID="{BD052BFD-6ADA-4FD5-A60F-ACA7D2D8308C}" presName="root" presStyleCnt="0">
        <dgm:presLayoutVars>
          <dgm:dir/>
          <dgm:resizeHandles val="exact"/>
        </dgm:presLayoutVars>
      </dgm:prSet>
      <dgm:spPr/>
    </dgm:pt>
    <dgm:pt modelId="{5FCA369B-8F01-475D-9C7C-277461D14707}" type="pres">
      <dgm:prSet presAssocID="{D832DD1F-854D-4F10-A908-9D56E42F5247}" presName="compNode" presStyleCnt="0"/>
      <dgm:spPr/>
    </dgm:pt>
    <dgm:pt modelId="{99A8E078-683C-439B-A312-22F17AD868A9}" type="pres">
      <dgm:prSet presAssocID="{D832DD1F-854D-4F10-A908-9D56E42F5247}" presName="iconBgRect" presStyleLbl="bgShp" presStyleIdx="0" presStyleCnt="3"/>
      <dgm:spPr/>
    </dgm:pt>
    <dgm:pt modelId="{7C367C81-2287-4C8E-BE36-72EBB519BE7A}" type="pres">
      <dgm:prSet presAssocID="{D832DD1F-854D-4F10-A908-9D56E42F52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21B41F7-454E-43A0-BF56-FE47028D7BD2}" type="pres">
      <dgm:prSet presAssocID="{D832DD1F-854D-4F10-A908-9D56E42F5247}" presName="spaceRect" presStyleCnt="0"/>
      <dgm:spPr/>
    </dgm:pt>
    <dgm:pt modelId="{4C762BE0-A634-47DD-848D-3E36B4EE69B6}" type="pres">
      <dgm:prSet presAssocID="{D832DD1F-854D-4F10-A908-9D56E42F5247}" presName="textRect" presStyleLbl="revTx" presStyleIdx="0" presStyleCnt="3">
        <dgm:presLayoutVars>
          <dgm:chMax val="1"/>
          <dgm:chPref val="1"/>
        </dgm:presLayoutVars>
      </dgm:prSet>
      <dgm:spPr/>
    </dgm:pt>
    <dgm:pt modelId="{A4E9EEED-7B34-40BE-8524-E878BCB8F069}" type="pres">
      <dgm:prSet presAssocID="{F7E13EF0-5E2B-4C3A-B472-A622EB685337}" presName="sibTrans" presStyleCnt="0"/>
      <dgm:spPr/>
    </dgm:pt>
    <dgm:pt modelId="{B85DEE4D-A9BC-4352-8E38-BA093A8993A8}" type="pres">
      <dgm:prSet presAssocID="{A616E459-9502-4EF5-823E-B625E2FFE265}" presName="compNode" presStyleCnt="0"/>
      <dgm:spPr/>
    </dgm:pt>
    <dgm:pt modelId="{4605798B-1918-462E-9F16-34B650228D1C}" type="pres">
      <dgm:prSet presAssocID="{A616E459-9502-4EF5-823E-B625E2FFE265}" presName="iconBgRect" presStyleLbl="bgShp" presStyleIdx="1" presStyleCnt="3"/>
      <dgm:spPr/>
    </dgm:pt>
    <dgm:pt modelId="{6CC587D1-B7E7-41E8-AC5A-0A1AA457E6AC}" type="pres">
      <dgm:prSet presAssocID="{A616E459-9502-4EF5-823E-B625E2FFE2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BD7802B-6BD0-4212-A461-FE25184910A4}" type="pres">
      <dgm:prSet presAssocID="{A616E459-9502-4EF5-823E-B625E2FFE265}" presName="spaceRect" presStyleCnt="0"/>
      <dgm:spPr/>
    </dgm:pt>
    <dgm:pt modelId="{4044894F-1763-4BD3-8367-415A6EEEBBAE}" type="pres">
      <dgm:prSet presAssocID="{A616E459-9502-4EF5-823E-B625E2FFE265}" presName="textRect" presStyleLbl="revTx" presStyleIdx="1" presStyleCnt="3">
        <dgm:presLayoutVars>
          <dgm:chMax val="1"/>
          <dgm:chPref val="1"/>
        </dgm:presLayoutVars>
      </dgm:prSet>
      <dgm:spPr/>
    </dgm:pt>
    <dgm:pt modelId="{FD9C9204-1A86-49FF-8390-BC00FA521EF6}" type="pres">
      <dgm:prSet presAssocID="{ABF56A45-A5E3-474C-AAA9-8BBA005D8657}" presName="sibTrans" presStyleCnt="0"/>
      <dgm:spPr/>
    </dgm:pt>
    <dgm:pt modelId="{3C40FE34-917F-491D-B300-83B7ABE7983C}" type="pres">
      <dgm:prSet presAssocID="{8ADC6A22-9F78-4F51-B0E2-9C785B96000C}" presName="compNode" presStyleCnt="0"/>
      <dgm:spPr/>
    </dgm:pt>
    <dgm:pt modelId="{1935BC63-99E8-4BA2-8E2D-A15BCDE88811}" type="pres">
      <dgm:prSet presAssocID="{8ADC6A22-9F78-4F51-B0E2-9C785B96000C}" presName="iconBgRect" presStyleLbl="bgShp" presStyleIdx="2" presStyleCnt="3"/>
      <dgm:spPr/>
    </dgm:pt>
    <dgm:pt modelId="{206AD888-57B6-4524-BEF6-7174E5F07159}" type="pres">
      <dgm:prSet presAssocID="{8ADC6A22-9F78-4F51-B0E2-9C785B9600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0C1BBA2-7AAC-4070-ABCD-2B37772DE9D9}" type="pres">
      <dgm:prSet presAssocID="{8ADC6A22-9F78-4F51-B0E2-9C785B96000C}" presName="spaceRect" presStyleCnt="0"/>
      <dgm:spPr/>
    </dgm:pt>
    <dgm:pt modelId="{5F6AFF7E-9ADF-404F-8190-631AFEAC4666}" type="pres">
      <dgm:prSet presAssocID="{8ADC6A22-9F78-4F51-B0E2-9C785B96000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62F209-14DF-4F5D-BD66-17D38AC21BB7}" srcId="{BD052BFD-6ADA-4FD5-A60F-ACA7D2D8308C}" destId="{A616E459-9502-4EF5-823E-B625E2FFE265}" srcOrd="1" destOrd="0" parTransId="{B2E46378-6939-4051-894D-BF2FDCA32632}" sibTransId="{ABF56A45-A5E3-474C-AAA9-8BBA005D8657}"/>
    <dgm:cxn modelId="{C138871B-00CC-4F5E-8380-576B2E6FC3B0}" type="presOf" srcId="{BD052BFD-6ADA-4FD5-A60F-ACA7D2D8308C}" destId="{21ADA963-1F34-45C6-A1F4-926D5FBF1C89}" srcOrd="0" destOrd="0" presId="urn:microsoft.com/office/officeart/2018/5/layout/IconCircleLabelList"/>
    <dgm:cxn modelId="{D14FF721-FEF0-4339-A40F-9B66E172DFA7}" type="presOf" srcId="{D832DD1F-854D-4F10-A908-9D56E42F5247}" destId="{4C762BE0-A634-47DD-848D-3E36B4EE69B6}" srcOrd="0" destOrd="0" presId="urn:microsoft.com/office/officeart/2018/5/layout/IconCircleLabelList"/>
    <dgm:cxn modelId="{963C6D32-B724-4C61-ACF7-0AC594D47921}" type="presOf" srcId="{A616E459-9502-4EF5-823E-B625E2FFE265}" destId="{4044894F-1763-4BD3-8367-415A6EEEBBAE}" srcOrd="0" destOrd="0" presId="urn:microsoft.com/office/officeart/2018/5/layout/IconCircleLabelList"/>
    <dgm:cxn modelId="{06B12C9F-CD0D-48D7-B63E-24FDA40565A6}" srcId="{BD052BFD-6ADA-4FD5-A60F-ACA7D2D8308C}" destId="{D832DD1F-854D-4F10-A908-9D56E42F5247}" srcOrd="0" destOrd="0" parTransId="{F38FC2B0-6778-43AC-914F-D3A4F26BE9B0}" sibTransId="{F7E13EF0-5E2B-4C3A-B472-A622EB685337}"/>
    <dgm:cxn modelId="{31F699D6-A205-43DB-9843-AE5F2F5083DE}" srcId="{BD052BFD-6ADA-4FD5-A60F-ACA7D2D8308C}" destId="{8ADC6A22-9F78-4F51-B0E2-9C785B96000C}" srcOrd="2" destOrd="0" parTransId="{B18BA9CD-2213-4BDC-B676-50C8613A6893}" sibTransId="{66DBC2AC-B30A-4593-801F-E0CFD207148F}"/>
    <dgm:cxn modelId="{0FF57CE2-DB7E-404F-8EB5-3D2591628FD1}" type="presOf" srcId="{8ADC6A22-9F78-4F51-B0E2-9C785B96000C}" destId="{5F6AFF7E-9ADF-404F-8190-631AFEAC4666}" srcOrd="0" destOrd="0" presId="urn:microsoft.com/office/officeart/2018/5/layout/IconCircleLabelList"/>
    <dgm:cxn modelId="{94C66476-DC89-40F6-813E-87E9DC1FB849}" type="presParOf" srcId="{21ADA963-1F34-45C6-A1F4-926D5FBF1C89}" destId="{5FCA369B-8F01-475D-9C7C-277461D14707}" srcOrd="0" destOrd="0" presId="urn:microsoft.com/office/officeart/2018/5/layout/IconCircleLabelList"/>
    <dgm:cxn modelId="{F6C84B03-56FC-4BD8-9A8E-4A11CEE80BE5}" type="presParOf" srcId="{5FCA369B-8F01-475D-9C7C-277461D14707}" destId="{99A8E078-683C-439B-A312-22F17AD868A9}" srcOrd="0" destOrd="0" presId="urn:microsoft.com/office/officeart/2018/5/layout/IconCircleLabelList"/>
    <dgm:cxn modelId="{617803AB-7AF3-4E3D-A1CB-1466BA589E30}" type="presParOf" srcId="{5FCA369B-8F01-475D-9C7C-277461D14707}" destId="{7C367C81-2287-4C8E-BE36-72EBB519BE7A}" srcOrd="1" destOrd="0" presId="urn:microsoft.com/office/officeart/2018/5/layout/IconCircleLabelList"/>
    <dgm:cxn modelId="{0547871D-35C4-4136-83D2-73500D39BBD6}" type="presParOf" srcId="{5FCA369B-8F01-475D-9C7C-277461D14707}" destId="{F21B41F7-454E-43A0-BF56-FE47028D7BD2}" srcOrd="2" destOrd="0" presId="urn:microsoft.com/office/officeart/2018/5/layout/IconCircleLabelList"/>
    <dgm:cxn modelId="{6BE19D15-DE83-4223-94F3-795B692D3C9E}" type="presParOf" srcId="{5FCA369B-8F01-475D-9C7C-277461D14707}" destId="{4C762BE0-A634-47DD-848D-3E36B4EE69B6}" srcOrd="3" destOrd="0" presId="urn:microsoft.com/office/officeart/2018/5/layout/IconCircleLabelList"/>
    <dgm:cxn modelId="{1C9851C7-CDE1-4003-9DCC-F8A0908088B0}" type="presParOf" srcId="{21ADA963-1F34-45C6-A1F4-926D5FBF1C89}" destId="{A4E9EEED-7B34-40BE-8524-E878BCB8F069}" srcOrd="1" destOrd="0" presId="urn:microsoft.com/office/officeart/2018/5/layout/IconCircleLabelList"/>
    <dgm:cxn modelId="{ECD8AA83-2968-4B1A-953B-3E683853079D}" type="presParOf" srcId="{21ADA963-1F34-45C6-A1F4-926D5FBF1C89}" destId="{B85DEE4D-A9BC-4352-8E38-BA093A8993A8}" srcOrd="2" destOrd="0" presId="urn:microsoft.com/office/officeart/2018/5/layout/IconCircleLabelList"/>
    <dgm:cxn modelId="{5C927C66-5190-4FBB-9A36-8071951ABD0F}" type="presParOf" srcId="{B85DEE4D-A9BC-4352-8E38-BA093A8993A8}" destId="{4605798B-1918-462E-9F16-34B650228D1C}" srcOrd="0" destOrd="0" presId="urn:microsoft.com/office/officeart/2018/5/layout/IconCircleLabelList"/>
    <dgm:cxn modelId="{7C1C3E30-2DB3-479D-BED0-11D70768089E}" type="presParOf" srcId="{B85DEE4D-A9BC-4352-8E38-BA093A8993A8}" destId="{6CC587D1-B7E7-41E8-AC5A-0A1AA457E6AC}" srcOrd="1" destOrd="0" presId="urn:microsoft.com/office/officeart/2018/5/layout/IconCircleLabelList"/>
    <dgm:cxn modelId="{667BDCFC-3BF6-4B85-8D55-F7B7DA6DB2EB}" type="presParOf" srcId="{B85DEE4D-A9BC-4352-8E38-BA093A8993A8}" destId="{2BD7802B-6BD0-4212-A461-FE25184910A4}" srcOrd="2" destOrd="0" presId="urn:microsoft.com/office/officeart/2018/5/layout/IconCircleLabelList"/>
    <dgm:cxn modelId="{FE3C1836-3A1A-4DC1-B02F-8D5758DC3096}" type="presParOf" srcId="{B85DEE4D-A9BC-4352-8E38-BA093A8993A8}" destId="{4044894F-1763-4BD3-8367-415A6EEEBBAE}" srcOrd="3" destOrd="0" presId="urn:microsoft.com/office/officeart/2018/5/layout/IconCircleLabelList"/>
    <dgm:cxn modelId="{A082714A-315B-4B68-AC30-677222FB4176}" type="presParOf" srcId="{21ADA963-1F34-45C6-A1F4-926D5FBF1C89}" destId="{FD9C9204-1A86-49FF-8390-BC00FA521EF6}" srcOrd="3" destOrd="0" presId="urn:microsoft.com/office/officeart/2018/5/layout/IconCircleLabelList"/>
    <dgm:cxn modelId="{C87D9871-A11E-429C-9A92-F6EECB3B7F5B}" type="presParOf" srcId="{21ADA963-1F34-45C6-A1F4-926D5FBF1C89}" destId="{3C40FE34-917F-491D-B300-83B7ABE7983C}" srcOrd="4" destOrd="0" presId="urn:microsoft.com/office/officeart/2018/5/layout/IconCircleLabelList"/>
    <dgm:cxn modelId="{167CB420-8DFB-4DD3-9949-8E7543D8116E}" type="presParOf" srcId="{3C40FE34-917F-491D-B300-83B7ABE7983C}" destId="{1935BC63-99E8-4BA2-8E2D-A15BCDE88811}" srcOrd="0" destOrd="0" presId="urn:microsoft.com/office/officeart/2018/5/layout/IconCircleLabelList"/>
    <dgm:cxn modelId="{AC0EFB33-1926-4D96-B13A-EECA57FF923B}" type="presParOf" srcId="{3C40FE34-917F-491D-B300-83B7ABE7983C}" destId="{206AD888-57B6-4524-BEF6-7174E5F07159}" srcOrd="1" destOrd="0" presId="urn:microsoft.com/office/officeart/2018/5/layout/IconCircleLabelList"/>
    <dgm:cxn modelId="{02AA7036-8A68-475F-BF18-A16D91A6E231}" type="presParOf" srcId="{3C40FE34-917F-491D-B300-83B7ABE7983C}" destId="{A0C1BBA2-7AAC-4070-ABCD-2B37772DE9D9}" srcOrd="2" destOrd="0" presId="urn:microsoft.com/office/officeart/2018/5/layout/IconCircleLabelList"/>
    <dgm:cxn modelId="{619CEE95-3F61-46BE-87BC-F877B5B7963C}" type="presParOf" srcId="{3C40FE34-917F-491D-B300-83B7ABE7983C}" destId="{5F6AFF7E-9ADF-404F-8190-631AFEAC46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E57652-0CC9-4280-8547-FA432022601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D9F266DA-749E-4DB6-B4A5-7C490E8F4F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Low</a:t>
          </a:r>
          <a:br>
            <a:rPr lang="en-US" dirty="0"/>
          </a:br>
          <a:r>
            <a:rPr lang="en-US" dirty="0"/>
            <a:t>Vision</a:t>
          </a:r>
        </a:p>
      </dgm:t>
    </dgm:pt>
    <dgm:pt modelId="{DA317432-A1D8-4C66-9F7D-516F35C6B504}" type="parTrans" cxnId="{6F5CFED4-BB1A-4DB4-AFD6-CE68370A1485}">
      <dgm:prSet/>
      <dgm:spPr/>
      <dgm:t>
        <a:bodyPr/>
        <a:lstStyle/>
        <a:p>
          <a:endParaRPr lang="en-US"/>
        </a:p>
      </dgm:t>
    </dgm:pt>
    <dgm:pt modelId="{581DAE52-39C1-43B1-98A4-1BBA88DCF549}" type="sibTrans" cxnId="{6F5CFED4-BB1A-4DB4-AFD6-CE68370A14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AC5EE2-81D2-427B-BB73-05A231C27C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Color</a:t>
          </a:r>
          <a:br>
            <a:rPr lang="en-US"/>
          </a:br>
          <a:r>
            <a:rPr lang="en-US"/>
            <a:t>Deficiency</a:t>
          </a:r>
        </a:p>
      </dgm:t>
    </dgm:pt>
    <dgm:pt modelId="{AB46DE55-EF87-489F-8D14-00C63114B90E}" type="parTrans" cxnId="{0DA9FDE6-E768-4648-968F-DBF9DE099108}">
      <dgm:prSet/>
      <dgm:spPr/>
      <dgm:t>
        <a:bodyPr/>
        <a:lstStyle/>
        <a:p>
          <a:endParaRPr lang="en-US"/>
        </a:p>
      </dgm:t>
    </dgm:pt>
    <dgm:pt modelId="{FF4EF972-13D1-4C52-B1D4-4728DF82E98A}" type="sibTrans" cxnId="{0DA9FDE6-E768-4648-968F-DBF9DE0991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FF4B40-96BE-4C9C-BABE-2F5A166FB3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Visual</a:t>
          </a:r>
          <a:br>
            <a:rPr lang="en-US"/>
          </a:br>
          <a:r>
            <a:rPr lang="en-US"/>
            <a:t>Impairment</a:t>
          </a:r>
        </a:p>
      </dgm:t>
    </dgm:pt>
    <dgm:pt modelId="{D2C92328-63A5-4998-8677-8CBCCC90C5E0}" type="parTrans" cxnId="{696BF36D-1587-4F0C-AB67-D1961D5D8F28}">
      <dgm:prSet/>
      <dgm:spPr/>
      <dgm:t>
        <a:bodyPr/>
        <a:lstStyle/>
        <a:p>
          <a:endParaRPr lang="en-US"/>
        </a:p>
      </dgm:t>
    </dgm:pt>
    <dgm:pt modelId="{12E8887B-1FC4-4757-A456-D1E65F41AE8F}" type="sibTrans" cxnId="{696BF36D-1587-4F0C-AB67-D1961D5D8F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78D218-9793-4BD7-B8CE-6D15C5ED5C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Hearing Impairment</a:t>
          </a:r>
        </a:p>
      </dgm:t>
    </dgm:pt>
    <dgm:pt modelId="{EDE5C0F2-E129-4121-B01C-CA7FA16452DB}" type="parTrans" cxnId="{12A106E2-8223-4B3E-A547-B3DF7B7B0670}">
      <dgm:prSet/>
      <dgm:spPr/>
      <dgm:t>
        <a:bodyPr/>
        <a:lstStyle/>
        <a:p>
          <a:endParaRPr lang="en-US"/>
        </a:p>
      </dgm:t>
    </dgm:pt>
    <dgm:pt modelId="{939F0D31-45A1-4862-B464-2E296D3F9C46}" type="sibTrans" cxnId="{12A106E2-8223-4B3E-A547-B3DF7B7B06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505BFD-B928-414F-AEBB-AF7CF2DAC4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Cognitive Disorders</a:t>
          </a:r>
        </a:p>
      </dgm:t>
    </dgm:pt>
    <dgm:pt modelId="{FF6820A7-C489-490F-A1B4-957E4F78C895}" type="parTrans" cxnId="{E1ED8E40-7449-4A21-B7CD-76C499B21723}">
      <dgm:prSet/>
      <dgm:spPr/>
      <dgm:t>
        <a:bodyPr/>
        <a:lstStyle/>
        <a:p>
          <a:endParaRPr lang="en-US"/>
        </a:p>
      </dgm:t>
    </dgm:pt>
    <dgm:pt modelId="{68919E68-F193-4501-836F-54D1CC047762}" type="sibTrans" cxnId="{E1ED8E40-7449-4A21-B7CD-76C499B217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330FAE-AE26-4EF6-A6DC-8F989B97E0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Mobility </a:t>
          </a:r>
          <a:br>
            <a:rPr lang="en-US"/>
          </a:br>
          <a:r>
            <a:rPr lang="en-US"/>
            <a:t>Issues</a:t>
          </a:r>
        </a:p>
      </dgm:t>
    </dgm:pt>
    <dgm:pt modelId="{B919B5A6-5AC6-48AB-BC1E-09189A5628B8}" type="parTrans" cxnId="{50541923-40B0-4669-A103-C9FBC7F23DBE}">
      <dgm:prSet/>
      <dgm:spPr/>
      <dgm:t>
        <a:bodyPr/>
        <a:lstStyle/>
        <a:p>
          <a:endParaRPr lang="en-US"/>
        </a:p>
      </dgm:t>
    </dgm:pt>
    <dgm:pt modelId="{08687B8B-05BB-4877-9744-EA410EFA3143}" type="sibTrans" cxnId="{50541923-40B0-4669-A103-C9FBC7F23DBE}">
      <dgm:prSet/>
      <dgm:spPr/>
      <dgm:t>
        <a:bodyPr/>
        <a:lstStyle/>
        <a:p>
          <a:endParaRPr lang="en-US"/>
        </a:p>
      </dgm:t>
    </dgm:pt>
    <dgm:pt modelId="{35472914-7BB9-45BC-8C50-50E001451CF1}" type="pres">
      <dgm:prSet presAssocID="{96E57652-0CC9-4280-8547-FA4320226013}" presName="root" presStyleCnt="0">
        <dgm:presLayoutVars>
          <dgm:dir/>
          <dgm:resizeHandles val="exact"/>
        </dgm:presLayoutVars>
      </dgm:prSet>
      <dgm:spPr/>
    </dgm:pt>
    <dgm:pt modelId="{C9A60CB0-1289-4BAC-8EC0-86AB3CD6B01D}" type="pres">
      <dgm:prSet presAssocID="{96E57652-0CC9-4280-8547-FA4320226013}" presName="container" presStyleCnt="0">
        <dgm:presLayoutVars>
          <dgm:dir/>
          <dgm:resizeHandles val="exact"/>
        </dgm:presLayoutVars>
      </dgm:prSet>
      <dgm:spPr/>
    </dgm:pt>
    <dgm:pt modelId="{67049983-2C00-4F6A-9831-812467320A81}" type="pres">
      <dgm:prSet presAssocID="{D9F266DA-749E-4DB6-B4A5-7C490E8F4F17}" presName="compNode" presStyleCnt="0"/>
      <dgm:spPr/>
    </dgm:pt>
    <dgm:pt modelId="{F9612B5A-CB76-431F-91E9-C9035D8A118D}" type="pres">
      <dgm:prSet presAssocID="{D9F266DA-749E-4DB6-B4A5-7C490E8F4F17}" presName="iconBgRect" presStyleLbl="bgShp" presStyleIdx="0" presStyleCnt="6"/>
      <dgm:spPr/>
    </dgm:pt>
    <dgm:pt modelId="{C2098C5D-2B98-4EB2-AE10-7ADB002DD139}" type="pres">
      <dgm:prSet presAssocID="{D9F266DA-749E-4DB6-B4A5-7C490E8F4F1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8D27F39E-3EE5-4E38-8A31-32DBDDF01917}" type="pres">
      <dgm:prSet presAssocID="{D9F266DA-749E-4DB6-B4A5-7C490E8F4F17}" presName="spaceRect" presStyleCnt="0"/>
      <dgm:spPr/>
    </dgm:pt>
    <dgm:pt modelId="{A122AF69-A8A5-46E4-8636-5CA7E3FFA3C8}" type="pres">
      <dgm:prSet presAssocID="{D9F266DA-749E-4DB6-B4A5-7C490E8F4F17}" presName="textRect" presStyleLbl="revTx" presStyleIdx="0" presStyleCnt="6">
        <dgm:presLayoutVars>
          <dgm:chMax val="1"/>
          <dgm:chPref val="1"/>
        </dgm:presLayoutVars>
      </dgm:prSet>
      <dgm:spPr/>
    </dgm:pt>
    <dgm:pt modelId="{7E8F8F97-4384-458B-877A-F778615108D1}" type="pres">
      <dgm:prSet presAssocID="{581DAE52-39C1-43B1-98A4-1BBA88DCF549}" presName="sibTrans" presStyleLbl="sibTrans2D1" presStyleIdx="0" presStyleCnt="0"/>
      <dgm:spPr/>
    </dgm:pt>
    <dgm:pt modelId="{D15944A7-8F89-41E5-8EE1-1E816E71DAAE}" type="pres">
      <dgm:prSet presAssocID="{85AC5EE2-81D2-427B-BB73-05A231C27C18}" presName="compNode" presStyleCnt="0"/>
      <dgm:spPr/>
    </dgm:pt>
    <dgm:pt modelId="{E9051C25-8CA9-42E2-9304-1B6280432FBE}" type="pres">
      <dgm:prSet presAssocID="{85AC5EE2-81D2-427B-BB73-05A231C27C18}" presName="iconBgRect" presStyleLbl="bgShp" presStyleIdx="1" presStyleCnt="6"/>
      <dgm:spPr/>
    </dgm:pt>
    <dgm:pt modelId="{E31A67CB-948B-4F90-8953-85B269E9774F}" type="pres">
      <dgm:prSet presAssocID="{85AC5EE2-81D2-427B-BB73-05A231C27C1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3E65D912-96D4-4149-9FAA-1B8EF37BEB24}" type="pres">
      <dgm:prSet presAssocID="{85AC5EE2-81D2-427B-BB73-05A231C27C18}" presName="spaceRect" presStyleCnt="0"/>
      <dgm:spPr/>
    </dgm:pt>
    <dgm:pt modelId="{E1C21C3B-19A6-4001-89F6-94825AC8B146}" type="pres">
      <dgm:prSet presAssocID="{85AC5EE2-81D2-427B-BB73-05A231C27C18}" presName="textRect" presStyleLbl="revTx" presStyleIdx="1" presStyleCnt="6">
        <dgm:presLayoutVars>
          <dgm:chMax val="1"/>
          <dgm:chPref val="1"/>
        </dgm:presLayoutVars>
      </dgm:prSet>
      <dgm:spPr/>
    </dgm:pt>
    <dgm:pt modelId="{3D25CFDD-59BA-4BD1-A2FD-43014802AAA4}" type="pres">
      <dgm:prSet presAssocID="{FF4EF972-13D1-4C52-B1D4-4728DF82E98A}" presName="sibTrans" presStyleLbl="sibTrans2D1" presStyleIdx="0" presStyleCnt="0"/>
      <dgm:spPr/>
    </dgm:pt>
    <dgm:pt modelId="{54EDA56A-D3C1-48C6-9997-55371FE25D81}" type="pres">
      <dgm:prSet presAssocID="{8DFF4B40-96BE-4C9C-BABE-2F5A166FB37A}" presName="compNode" presStyleCnt="0"/>
      <dgm:spPr/>
    </dgm:pt>
    <dgm:pt modelId="{B66252BE-D2B1-429E-A507-C581B9B658A7}" type="pres">
      <dgm:prSet presAssocID="{8DFF4B40-96BE-4C9C-BABE-2F5A166FB37A}" presName="iconBgRect" presStyleLbl="bgShp" presStyleIdx="2" presStyleCnt="6"/>
      <dgm:spPr/>
    </dgm:pt>
    <dgm:pt modelId="{11FD5A1A-139F-4C4C-AFDF-8ECEC4C68CF0}" type="pres">
      <dgm:prSet presAssocID="{8DFF4B40-96BE-4C9C-BABE-2F5A166FB37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1F0E6ADB-A713-423A-B8F2-2308DCD18E3F}" type="pres">
      <dgm:prSet presAssocID="{8DFF4B40-96BE-4C9C-BABE-2F5A166FB37A}" presName="spaceRect" presStyleCnt="0"/>
      <dgm:spPr/>
    </dgm:pt>
    <dgm:pt modelId="{2AFC9448-2A1B-4C4C-9185-ACC07BD4E3EA}" type="pres">
      <dgm:prSet presAssocID="{8DFF4B40-96BE-4C9C-BABE-2F5A166FB37A}" presName="textRect" presStyleLbl="revTx" presStyleIdx="2" presStyleCnt="6">
        <dgm:presLayoutVars>
          <dgm:chMax val="1"/>
          <dgm:chPref val="1"/>
        </dgm:presLayoutVars>
      </dgm:prSet>
      <dgm:spPr/>
    </dgm:pt>
    <dgm:pt modelId="{775A9BB4-A3E4-445D-9D07-C7A41DAFAD97}" type="pres">
      <dgm:prSet presAssocID="{12E8887B-1FC4-4757-A456-D1E65F41AE8F}" presName="sibTrans" presStyleLbl="sibTrans2D1" presStyleIdx="0" presStyleCnt="0"/>
      <dgm:spPr/>
    </dgm:pt>
    <dgm:pt modelId="{E176C866-A510-4395-8D91-EC83FDD51B66}" type="pres">
      <dgm:prSet presAssocID="{D378D218-9793-4BD7-B8CE-6D15C5ED5CEF}" presName="compNode" presStyleCnt="0"/>
      <dgm:spPr/>
    </dgm:pt>
    <dgm:pt modelId="{71699704-0892-4208-BE1B-EFB9C50D2BCB}" type="pres">
      <dgm:prSet presAssocID="{D378D218-9793-4BD7-B8CE-6D15C5ED5CEF}" presName="iconBgRect" presStyleLbl="bgShp" presStyleIdx="3" presStyleCnt="6"/>
      <dgm:spPr/>
    </dgm:pt>
    <dgm:pt modelId="{D7789341-DDD8-46F5-9A9D-43A39BF4DF21}" type="pres">
      <dgm:prSet presAssocID="{D378D218-9793-4BD7-B8CE-6D15C5ED5CE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012519C6-E560-47C4-81AB-1860E4B6CD06}" type="pres">
      <dgm:prSet presAssocID="{D378D218-9793-4BD7-B8CE-6D15C5ED5CEF}" presName="spaceRect" presStyleCnt="0"/>
      <dgm:spPr/>
    </dgm:pt>
    <dgm:pt modelId="{B7474F2F-80CF-49D7-BDE4-D2568A92468A}" type="pres">
      <dgm:prSet presAssocID="{D378D218-9793-4BD7-B8CE-6D15C5ED5CEF}" presName="textRect" presStyleLbl="revTx" presStyleIdx="3" presStyleCnt="6">
        <dgm:presLayoutVars>
          <dgm:chMax val="1"/>
          <dgm:chPref val="1"/>
        </dgm:presLayoutVars>
      </dgm:prSet>
      <dgm:spPr/>
    </dgm:pt>
    <dgm:pt modelId="{1AC2577F-0454-45BC-A3BD-BD2398F2B1A4}" type="pres">
      <dgm:prSet presAssocID="{939F0D31-45A1-4862-B464-2E296D3F9C46}" presName="sibTrans" presStyleLbl="sibTrans2D1" presStyleIdx="0" presStyleCnt="0"/>
      <dgm:spPr/>
    </dgm:pt>
    <dgm:pt modelId="{1D7856D7-068B-472A-8711-9BE114C40B01}" type="pres">
      <dgm:prSet presAssocID="{2B505BFD-B928-414F-AEBB-AF7CF2DAC4F5}" presName="compNode" presStyleCnt="0"/>
      <dgm:spPr/>
    </dgm:pt>
    <dgm:pt modelId="{685372E3-CE25-4291-9063-E4E447992CD8}" type="pres">
      <dgm:prSet presAssocID="{2B505BFD-B928-414F-AEBB-AF7CF2DAC4F5}" presName="iconBgRect" presStyleLbl="bgShp" presStyleIdx="4" presStyleCnt="6"/>
      <dgm:spPr/>
    </dgm:pt>
    <dgm:pt modelId="{6ED02B5A-EDAF-4BCA-B8AD-FD14462CC91C}" type="pres">
      <dgm:prSet presAssocID="{2B505BFD-B928-414F-AEBB-AF7CF2DAC4F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82B01AAF-82D9-4B32-90C4-B02F55084BE0}" type="pres">
      <dgm:prSet presAssocID="{2B505BFD-B928-414F-AEBB-AF7CF2DAC4F5}" presName="spaceRect" presStyleCnt="0"/>
      <dgm:spPr/>
    </dgm:pt>
    <dgm:pt modelId="{4BAD272D-0DC7-444D-94C2-898EE8273A1E}" type="pres">
      <dgm:prSet presAssocID="{2B505BFD-B928-414F-AEBB-AF7CF2DAC4F5}" presName="textRect" presStyleLbl="revTx" presStyleIdx="4" presStyleCnt="6">
        <dgm:presLayoutVars>
          <dgm:chMax val="1"/>
          <dgm:chPref val="1"/>
        </dgm:presLayoutVars>
      </dgm:prSet>
      <dgm:spPr/>
    </dgm:pt>
    <dgm:pt modelId="{C1170A30-16D0-4689-B39E-DE1624699128}" type="pres">
      <dgm:prSet presAssocID="{68919E68-F193-4501-836F-54D1CC047762}" presName="sibTrans" presStyleLbl="sibTrans2D1" presStyleIdx="0" presStyleCnt="0"/>
      <dgm:spPr/>
    </dgm:pt>
    <dgm:pt modelId="{6EC6250B-0E8E-4574-A3BA-40332558F946}" type="pres">
      <dgm:prSet presAssocID="{8C330FAE-AE26-4EF6-A6DC-8F989B97E03B}" presName="compNode" presStyleCnt="0"/>
      <dgm:spPr/>
    </dgm:pt>
    <dgm:pt modelId="{666AEFC9-0DF7-4CC8-859D-D6D2830323D7}" type="pres">
      <dgm:prSet presAssocID="{8C330FAE-AE26-4EF6-A6DC-8F989B97E03B}" presName="iconBgRect" presStyleLbl="bgShp" presStyleIdx="5" presStyleCnt="6"/>
      <dgm:spPr/>
    </dgm:pt>
    <dgm:pt modelId="{AC5F4068-00EC-41B4-9412-CDDF49BC5D05}" type="pres">
      <dgm:prSet presAssocID="{8C330FAE-AE26-4EF6-A6DC-8F989B97E03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in wheelchair"/>
        </a:ext>
      </dgm:extLst>
    </dgm:pt>
    <dgm:pt modelId="{4984F60E-00D8-4B23-BD80-A57C7AA08731}" type="pres">
      <dgm:prSet presAssocID="{8C330FAE-AE26-4EF6-A6DC-8F989B97E03B}" presName="spaceRect" presStyleCnt="0"/>
      <dgm:spPr/>
    </dgm:pt>
    <dgm:pt modelId="{C28AE62D-302C-4456-B4DF-29E93C2594E2}" type="pres">
      <dgm:prSet presAssocID="{8C330FAE-AE26-4EF6-A6DC-8F989B97E03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0541923-40B0-4669-A103-C9FBC7F23DBE}" srcId="{96E57652-0CC9-4280-8547-FA4320226013}" destId="{8C330FAE-AE26-4EF6-A6DC-8F989B97E03B}" srcOrd="5" destOrd="0" parTransId="{B919B5A6-5AC6-48AB-BC1E-09189A5628B8}" sibTransId="{08687B8B-05BB-4877-9744-EA410EFA3143}"/>
    <dgm:cxn modelId="{B0B07634-84DC-442B-A207-2B11D5142A9E}" type="presOf" srcId="{8DFF4B40-96BE-4C9C-BABE-2F5A166FB37A}" destId="{2AFC9448-2A1B-4C4C-9185-ACC07BD4E3EA}" srcOrd="0" destOrd="0" presId="urn:microsoft.com/office/officeart/2018/2/layout/IconCircleList"/>
    <dgm:cxn modelId="{E1ED8E40-7449-4A21-B7CD-76C499B21723}" srcId="{96E57652-0CC9-4280-8547-FA4320226013}" destId="{2B505BFD-B928-414F-AEBB-AF7CF2DAC4F5}" srcOrd="4" destOrd="0" parTransId="{FF6820A7-C489-490F-A1B4-957E4F78C895}" sibTransId="{68919E68-F193-4501-836F-54D1CC047762}"/>
    <dgm:cxn modelId="{E7268F5E-F401-4EEE-883A-0DE4F0374165}" type="presOf" srcId="{D9F266DA-749E-4DB6-B4A5-7C490E8F4F17}" destId="{A122AF69-A8A5-46E4-8636-5CA7E3FFA3C8}" srcOrd="0" destOrd="0" presId="urn:microsoft.com/office/officeart/2018/2/layout/IconCircleList"/>
    <dgm:cxn modelId="{54A91E65-5FF1-48BE-8D10-3D1DF7DB2CC5}" type="presOf" srcId="{581DAE52-39C1-43B1-98A4-1BBA88DCF549}" destId="{7E8F8F97-4384-458B-877A-F778615108D1}" srcOrd="0" destOrd="0" presId="urn:microsoft.com/office/officeart/2018/2/layout/IconCircleList"/>
    <dgm:cxn modelId="{696BF36D-1587-4F0C-AB67-D1961D5D8F28}" srcId="{96E57652-0CC9-4280-8547-FA4320226013}" destId="{8DFF4B40-96BE-4C9C-BABE-2F5A166FB37A}" srcOrd="2" destOrd="0" parTransId="{D2C92328-63A5-4998-8677-8CBCCC90C5E0}" sibTransId="{12E8887B-1FC4-4757-A456-D1E65F41AE8F}"/>
    <dgm:cxn modelId="{6E0B1794-A369-40C9-ABC5-9C563BC8B175}" type="presOf" srcId="{68919E68-F193-4501-836F-54D1CC047762}" destId="{C1170A30-16D0-4689-B39E-DE1624699128}" srcOrd="0" destOrd="0" presId="urn:microsoft.com/office/officeart/2018/2/layout/IconCircleList"/>
    <dgm:cxn modelId="{4EEBD49A-8A5B-4069-B0A2-4A53FEC9811B}" type="presOf" srcId="{D378D218-9793-4BD7-B8CE-6D15C5ED5CEF}" destId="{B7474F2F-80CF-49D7-BDE4-D2568A92468A}" srcOrd="0" destOrd="0" presId="urn:microsoft.com/office/officeart/2018/2/layout/IconCircleList"/>
    <dgm:cxn modelId="{C01A6C9E-1349-449E-8FED-623640DE12BD}" type="presOf" srcId="{2B505BFD-B928-414F-AEBB-AF7CF2DAC4F5}" destId="{4BAD272D-0DC7-444D-94C2-898EE8273A1E}" srcOrd="0" destOrd="0" presId="urn:microsoft.com/office/officeart/2018/2/layout/IconCircleList"/>
    <dgm:cxn modelId="{73FD51AC-8A72-41A6-A858-4D14053CCB07}" type="presOf" srcId="{96E57652-0CC9-4280-8547-FA4320226013}" destId="{35472914-7BB9-45BC-8C50-50E001451CF1}" srcOrd="0" destOrd="0" presId="urn:microsoft.com/office/officeart/2018/2/layout/IconCircleList"/>
    <dgm:cxn modelId="{B2F063BF-9CCF-4CDC-BFFE-4FED09ADC60A}" type="presOf" srcId="{85AC5EE2-81D2-427B-BB73-05A231C27C18}" destId="{E1C21C3B-19A6-4001-89F6-94825AC8B146}" srcOrd="0" destOrd="0" presId="urn:microsoft.com/office/officeart/2018/2/layout/IconCircleList"/>
    <dgm:cxn modelId="{5761ACC4-6F65-4263-893F-50F0384CDE88}" type="presOf" srcId="{939F0D31-45A1-4862-B464-2E296D3F9C46}" destId="{1AC2577F-0454-45BC-A3BD-BD2398F2B1A4}" srcOrd="0" destOrd="0" presId="urn:microsoft.com/office/officeart/2018/2/layout/IconCircleList"/>
    <dgm:cxn modelId="{7CF1C3CC-93C7-4956-B765-49093936CB57}" type="presOf" srcId="{8C330FAE-AE26-4EF6-A6DC-8F989B97E03B}" destId="{C28AE62D-302C-4456-B4DF-29E93C2594E2}" srcOrd="0" destOrd="0" presId="urn:microsoft.com/office/officeart/2018/2/layout/IconCircleList"/>
    <dgm:cxn modelId="{6F5CFED4-BB1A-4DB4-AFD6-CE68370A1485}" srcId="{96E57652-0CC9-4280-8547-FA4320226013}" destId="{D9F266DA-749E-4DB6-B4A5-7C490E8F4F17}" srcOrd="0" destOrd="0" parTransId="{DA317432-A1D8-4C66-9F7D-516F35C6B504}" sibTransId="{581DAE52-39C1-43B1-98A4-1BBA88DCF549}"/>
    <dgm:cxn modelId="{F1F545DA-3E82-4E8D-A22A-8A0E8A691907}" type="presOf" srcId="{12E8887B-1FC4-4757-A456-D1E65F41AE8F}" destId="{775A9BB4-A3E4-445D-9D07-C7A41DAFAD97}" srcOrd="0" destOrd="0" presId="urn:microsoft.com/office/officeart/2018/2/layout/IconCircleList"/>
    <dgm:cxn modelId="{12A106E2-8223-4B3E-A547-B3DF7B7B0670}" srcId="{96E57652-0CC9-4280-8547-FA4320226013}" destId="{D378D218-9793-4BD7-B8CE-6D15C5ED5CEF}" srcOrd="3" destOrd="0" parTransId="{EDE5C0F2-E129-4121-B01C-CA7FA16452DB}" sibTransId="{939F0D31-45A1-4862-B464-2E296D3F9C46}"/>
    <dgm:cxn modelId="{0DA9FDE6-E768-4648-968F-DBF9DE099108}" srcId="{96E57652-0CC9-4280-8547-FA4320226013}" destId="{85AC5EE2-81D2-427B-BB73-05A231C27C18}" srcOrd="1" destOrd="0" parTransId="{AB46DE55-EF87-489F-8D14-00C63114B90E}" sibTransId="{FF4EF972-13D1-4C52-B1D4-4728DF82E98A}"/>
    <dgm:cxn modelId="{9A7FFAFB-BF5F-4BB2-B784-53F433A4203C}" type="presOf" srcId="{FF4EF972-13D1-4C52-B1D4-4728DF82E98A}" destId="{3D25CFDD-59BA-4BD1-A2FD-43014802AAA4}" srcOrd="0" destOrd="0" presId="urn:microsoft.com/office/officeart/2018/2/layout/IconCircleList"/>
    <dgm:cxn modelId="{3B79BA33-93B4-4F54-B2F0-55C69BA7EA57}" type="presParOf" srcId="{35472914-7BB9-45BC-8C50-50E001451CF1}" destId="{C9A60CB0-1289-4BAC-8EC0-86AB3CD6B01D}" srcOrd="0" destOrd="0" presId="urn:microsoft.com/office/officeart/2018/2/layout/IconCircleList"/>
    <dgm:cxn modelId="{0779947E-09C5-4396-AAB8-A580ECA2C59D}" type="presParOf" srcId="{C9A60CB0-1289-4BAC-8EC0-86AB3CD6B01D}" destId="{67049983-2C00-4F6A-9831-812467320A81}" srcOrd="0" destOrd="0" presId="urn:microsoft.com/office/officeart/2018/2/layout/IconCircleList"/>
    <dgm:cxn modelId="{0CBDB04D-1AD3-4D92-8737-1ABABDBAD805}" type="presParOf" srcId="{67049983-2C00-4F6A-9831-812467320A81}" destId="{F9612B5A-CB76-431F-91E9-C9035D8A118D}" srcOrd="0" destOrd="0" presId="urn:microsoft.com/office/officeart/2018/2/layout/IconCircleList"/>
    <dgm:cxn modelId="{291D5D49-57FC-4D67-B5F0-1EF974ACF9F2}" type="presParOf" srcId="{67049983-2C00-4F6A-9831-812467320A81}" destId="{C2098C5D-2B98-4EB2-AE10-7ADB002DD139}" srcOrd="1" destOrd="0" presId="urn:microsoft.com/office/officeart/2018/2/layout/IconCircleList"/>
    <dgm:cxn modelId="{F041D1E2-E237-4C95-A1CC-92F649CD6352}" type="presParOf" srcId="{67049983-2C00-4F6A-9831-812467320A81}" destId="{8D27F39E-3EE5-4E38-8A31-32DBDDF01917}" srcOrd="2" destOrd="0" presId="urn:microsoft.com/office/officeart/2018/2/layout/IconCircleList"/>
    <dgm:cxn modelId="{B21789F6-BCCB-4B07-9E37-8704C3F61EB0}" type="presParOf" srcId="{67049983-2C00-4F6A-9831-812467320A81}" destId="{A122AF69-A8A5-46E4-8636-5CA7E3FFA3C8}" srcOrd="3" destOrd="0" presId="urn:microsoft.com/office/officeart/2018/2/layout/IconCircleList"/>
    <dgm:cxn modelId="{583C5894-861D-428D-AD57-6B48E04D237E}" type="presParOf" srcId="{C9A60CB0-1289-4BAC-8EC0-86AB3CD6B01D}" destId="{7E8F8F97-4384-458B-877A-F778615108D1}" srcOrd="1" destOrd="0" presId="urn:microsoft.com/office/officeart/2018/2/layout/IconCircleList"/>
    <dgm:cxn modelId="{8E52408E-439D-4555-BFAE-E3ECE56618BF}" type="presParOf" srcId="{C9A60CB0-1289-4BAC-8EC0-86AB3CD6B01D}" destId="{D15944A7-8F89-41E5-8EE1-1E816E71DAAE}" srcOrd="2" destOrd="0" presId="urn:microsoft.com/office/officeart/2018/2/layout/IconCircleList"/>
    <dgm:cxn modelId="{C1661BD2-4B35-4D37-9162-491F009A97B4}" type="presParOf" srcId="{D15944A7-8F89-41E5-8EE1-1E816E71DAAE}" destId="{E9051C25-8CA9-42E2-9304-1B6280432FBE}" srcOrd="0" destOrd="0" presId="urn:microsoft.com/office/officeart/2018/2/layout/IconCircleList"/>
    <dgm:cxn modelId="{43B60943-F0E2-4067-8197-9C44C1C8A5BC}" type="presParOf" srcId="{D15944A7-8F89-41E5-8EE1-1E816E71DAAE}" destId="{E31A67CB-948B-4F90-8953-85B269E9774F}" srcOrd="1" destOrd="0" presId="urn:microsoft.com/office/officeart/2018/2/layout/IconCircleList"/>
    <dgm:cxn modelId="{FD5D2189-D2B0-4608-9BD3-11926EFECD73}" type="presParOf" srcId="{D15944A7-8F89-41E5-8EE1-1E816E71DAAE}" destId="{3E65D912-96D4-4149-9FAA-1B8EF37BEB24}" srcOrd="2" destOrd="0" presId="urn:microsoft.com/office/officeart/2018/2/layout/IconCircleList"/>
    <dgm:cxn modelId="{B5EF6FC4-3CBA-4581-AAD4-A712C0E7BE92}" type="presParOf" srcId="{D15944A7-8F89-41E5-8EE1-1E816E71DAAE}" destId="{E1C21C3B-19A6-4001-89F6-94825AC8B146}" srcOrd="3" destOrd="0" presId="urn:microsoft.com/office/officeart/2018/2/layout/IconCircleList"/>
    <dgm:cxn modelId="{6DC38D6F-0A60-4BF2-8689-8D3272EAFCAF}" type="presParOf" srcId="{C9A60CB0-1289-4BAC-8EC0-86AB3CD6B01D}" destId="{3D25CFDD-59BA-4BD1-A2FD-43014802AAA4}" srcOrd="3" destOrd="0" presId="urn:microsoft.com/office/officeart/2018/2/layout/IconCircleList"/>
    <dgm:cxn modelId="{1E7F7B09-3E1B-44D4-B2F7-2231F6AD37C1}" type="presParOf" srcId="{C9A60CB0-1289-4BAC-8EC0-86AB3CD6B01D}" destId="{54EDA56A-D3C1-48C6-9997-55371FE25D81}" srcOrd="4" destOrd="0" presId="urn:microsoft.com/office/officeart/2018/2/layout/IconCircleList"/>
    <dgm:cxn modelId="{2F9F3888-1EDF-4E86-A44C-57F92D2B5B64}" type="presParOf" srcId="{54EDA56A-D3C1-48C6-9997-55371FE25D81}" destId="{B66252BE-D2B1-429E-A507-C581B9B658A7}" srcOrd="0" destOrd="0" presId="urn:microsoft.com/office/officeart/2018/2/layout/IconCircleList"/>
    <dgm:cxn modelId="{1CE4A44B-3B39-4816-B4B4-BAABEEAE6C7C}" type="presParOf" srcId="{54EDA56A-D3C1-48C6-9997-55371FE25D81}" destId="{11FD5A1A-139F-4C4C-AFDF-8ECEC4C68CF0}" srcOrd="1" destOrd="0" presId="urn:microsoft.com/office/officeart/2018/2/layout/IconCircleList"/>
    <dgm:cxn modelId="{1A133826-A0DB-4A76-BB67-396EEDE66F60}" type="presParOf" srcId="{54EDA56A-D3C1-48C6-9997-55371FE25D81}" destId="{1F0E6ADB-A713-423A-B8F2-2308DCD18E3F}" srcOrd="2" destOrd="0" presId="urn:microsoft.com/office/officeart/2018/2/layout/IconCircleList"/>
    <dgm:cxn modelId="{F388BB79-7FE1-4ABC-AD8C-DF4CC7852015}" type="presParOf" srcId="{54EDA56A-D3C1-48C6-9997-55371FE25D81}" destId="{2AFC9448-2A1B-4C4C-9185-ACC07BD4E3EA}" srcOrd="3" destOrd="0" presId="urn:microsoft.com/office/officeart/2018/2/layout/IconCircleList"/>
    <dgm:cxn modelId="{8F90CFE9-B73A-4D71-904D-5BCD705244AF}" type="presParOf" srcId="{C9A60CB0-1289-4BAC-8EC0-86AB3CD6B01D}" destId="{775A9BB4-A3E4-445D-9D07-C7A41DAFAD97}" srcOrd="5" destOrd="0" presId="urn:microsoft.com/office/officeart/2018/2/layout/IconCircleList"/>
    <dgm:cxn modelId="{264D0A51-4456-4E65-B5A7-477DF9D4AFE6}" type="presParOf" srcId="{C9A60CB0-1289-4BAC-8EC0-86AB3CD6B01D}" destId="{E176C866-A510-4395-8D91-EC83FDD51B66}" srcOrd="6" destOrd="0" presId="urn:microsoft.com/office/officeart/2018/2/layout/IconCircleList"/>
    <dgm:cxn modelId="{C1FD777A-2FAC-4206-B3FA-2328ED522AC0}" type="presParOf" srcId="{E176C866-A510-4395-8D91-EC83FDD51B66}" destId="{71699704-0892-4208-BE1B-EFB9C50D2BCB}" srcOrd="0" destOrd="0" presId="urn:microsoft.com/office/officeart/2018/2/layout/IconCircleList"/>
    <dgm:cxn modelId="{BC8E7908-A87A-4789-8296-EFE31E3E4FED}" type="presParOf" srcId="{E176C866-A510-4395-8D91-EC83FDD51B66}" destId="{D7789341-DDD8-46F5-9A9D-43A39BF4DF21}" srcOrd="1" destOrd="0" presId="urn:microsoft.com/office/officeart/2018/2/layout/IconCircleList"/>
    <dgm:cxn modelId="{7E65A140-FAF5-4134-8B27-9D5634568FEF}" type="presParOf" srcId="{E176C866-A510-4395-8D91-EC83FDD51B66}" destId="{012519C6-E560-47C4-81AB-1860E4B6CD06}" srcOrd="2" destOrd="0" presId="urn:microsoft.com/office/officeart/2018/2/layout/IconCircleList"/>
    <dgm:cxn modelId="{75987842-1CA1-4ED1-9B55-9A14DB69A061}" type="presParOf" srcId="{E176C866-A510-4395-8D91-EC83FDD51B66}" destId="{B7474F2F-80CF-49D7-BDE4-D2568A92468A}" srcOrd="3" destOrd="0" presId="urn:microsoft.com/office/officeart/2018/2/layout/IconCircleList"/>
    <dgm:cxn modelId="{3F1DE3DB-5635-405A-A97D-A651804C5C77}" type="presParOf" srcId="{C9A60CB0-1289-4BAC-8EC0-86AB3CD6B01D}" destId="{1AC2577F-0454-45BC-A3BD-BD2398F2B1A4}" srcOrd="7" destOrd="0" presId="urn:microsoft.com/office/officeart/2018/2/layout/IconCircleList"/>
    <dgm:cxn modelId="{CE220230-3DCD-4E51-8CAD-11C0AD3A2080}" type="presParOf" srcId="{C9A60CB0-1289-4BAC-8EC0-86AB3CD6B01D}" destId="{1D7856D7-068B-472A-8711-9BE114C40B01}" srcOrd="8" destOrd="0" presId="urn:microsoft.com/office/officeart/2018/2/layout/IconCircleList"/>
    <dgm:cxn modelId="{CE8C3157-26AB-492C-BDCB-90A6A8166B99}" type="presParOf" srcId="{1D7856D7-068B-472A-8711-9BE114C40B01}" destId="{685372E3-CE25-4291-9063-E4E447992CD8}" srcOrd="0" destOrd="0" presId="urn:microsoft.com/office/officeart/2018/2/layout/IconCircleList"/>
    <dgm:cxn modelId="{3D4C2967-8CEE-4E22-AB9A-A6F01425CFDC}" type="presParOf" srcId="{1D7856D7-068B-472A-8711-9BE114C40B01}" destId="{6ED02B5A-EDAF-4BCA-B8AD-FD14462CC91C}" srcOrd="1" destOrd="0" presId="urn:microsoft.com/office/officeart/2018/2/layout/IconCircleList"/>
    <dgm:cxn modelId="{AAE887A0-344B-48DF-8174-7B7E31E982C3}" type="presParOf" srcId="{1D7856D7-068B-472A-8711-9BE114C40B01}" destId="{82B01AAF-82D9-4B32-90C4-B02F55084BE0}" srcOrd="2" destOrd="0" presId="urn:microsoft.com/office/officeart/2018/2/layout/IconCircleList"/>
    <dgm:cxn modelId="{6FB0CF29-F30F-4276-B824-4178668FFF26}" type="presParOf" srcId="{1D7856D7-068B-472A-8711-9BE114C40B01}" destId="{4BAD272D-0DC7-444D-94C2-898EE8273A1E}" srcOrd="3" destOrd="0" presId="urn:microsoft.com/office/officeart/2018/2/layout/IconCircleList"/>
    <dgm:cxn modelId="{8FD51AB5-E36F-4906-B798-1075398A6F2C}" type="presParOf" srcId="{C9A60CB0-1289-4BAC-8EC0-86AB3CD6B01D}" destId="{C1170A30-16D0-4689-B39E-DE1624699128}" srcOrd="9" destOrd="0" presId="urn:microsoft.com/office/officeart/2018/2/layout/IconCircleList"/>
    <dgm:cxn modelId="{992A5F0B-EDCB-4320-A5B0-F2DA2127ED8F}" type="presParOf" srcId="{C9A60CB0-1289-4BAC-8EC0-86AB3CD6B01D}" destId="{6EC6250B-0E8E-4574-A3BA-40332558F946}" srcOrd="10" destOrd="0" presId="urn:microsoft.com/office/officeart/2018/2/layout/IconCircleList"/>
    <dgm:cxn modelId="{EB52D1D5-3EB2-462A-92C5-503144830AB3}" type="presParOf" srcId="{6EC6250B-0E8E-4574-A3BA-40332558F946}" destId="{666AEFC9-0DF7-4CC8-859D-D6D2830323D7}" srcOrd="0" destOrd="0" presId="urn:microsoft.com/office/officeart/2018/2/layout/IconCircleList"/>
    <dgm:cxn modelId="{34D7F156-0BAA-4360-8FD5-13F8B55A7B8F}" type="presParOf" srcId="{6EC6250B-0E8E-4574-A3BA-40332558F946}" destId="{AC5F4068-00EC-41B4-9412-CDDF49BC5D05}" srcOrd="1" destOrd="0" presId="urn:microsoft.com/office/officeart/2018/2/layout/IconCircleList"/>
    <dgm:cxn modelId="{943D9411-8B79-47C6-82EB-26466F8361AB}" type="presParOf" srcId="{6EC6250B-0E8E-4574-A3BA-40332558F946}" destId="{4984F60E-00D8-4B23-BD80-A57C7AA08731}" srcOrd="2" destOrd="0" presId="urn:microsoft.com/office/officeart/2018/2/layout/IconCircleList"/>
    <dgm:cxn modelId="{1FCA07BF-FB0F-4429-8C60-A76E92DF3EDA}" type="presParOf" srcId="{6EC6250B-0E8E-4574-A3BA-40332558F946}" destId="{C28AE62D-302C-4456-B4DF-29E93C2594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89913-5ABA-47D1-9318-E74795D14241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C8AC16-3A12-4FFA-9EC4-C350DA489F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Frame of Reference</a:t>
          </a:r>
        </a:p>
      </dgm:t>
    </dgm:pt>
    <dgm:pt modelId="{F1A64B4F-76F2-4799-A245-6A76DC60657F}" type="parTrans" cxnId="{0C1AE039-DF3B-4021-BC32-B5A43403A660}">
      <dgm:prSet/>
      <dgm:spPr/>
      <dgm:t>
        <a:bodyPr/>
        <a:lstStyle/>
        <a:p>
          <a:endParaRPr lang="en-US"/>
        </a:p>
      </dgm:t>
    </dgm:pt>
    <dgm:pt modelId="{33917318-091E-4285-8913-64D8B24FA52C}" type="sibTrans" cxnId="{0C1AE039-DF3B-4021-BC32-B5A43403A660}">
      <dgm:prSet/>
      <dgm:spPr/>
      <dgm:t>
        <a:bodyPr/>
        <a:lstStyle/>
        <a:p>
          <a:endParaRPr lang="en-US"/>
        </a:p>
      </dgm:t>
    </dgm:pt>
    <dgm:pt modelId="{E5ED59AC-265E-46D7-ADB6-BC35D1EB3A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the Device to Plan Accessible Content</a:t>
          </a:r>
        </a:p>
      </dgm:t>
    </dgm:pt>
    <dgm:pt modelId="{EB2A3261-3634-464A-8867-3406F918C90E}" type="parTrans" cxnId="{C2B8DFF7-4663-455D-839C-E8BEAEA8C3C1}">
      <dgm:prSet/>
      <dgm:spPr/>
      <dgm:t>
        <a:bodyPr/>
        <a:lstStyle/>
        <a:p>
          <a:endParaRPr lang="en-US"/>
        </a:p>
      </dgm:t>
    </dgm:pt>
    <dgm:pt modelId="{E647BCED-365F-4217-85E9-867E4FD279B6}" type="sibTrans" cxnId="{C2B8DFF7-4663-455D-839C-E8BEAEA8C3C1}">
      <dgm:prSet/>
      <dgm:spPr/>
      <dgm:t>
        <a:bodyPr/>
        <a:lstStyle/>
        <a:p>
          <a:endParaRPr lang="en-US"/>
        </a:p>
      </dgm:t>
    </dgm:pt>
    <dgm:pt modelId="{439B3FE6-B8AE-40A3-852C-F2D0B55CFF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Encourage Empathy</a:t>
          </a:r>
        </a:p>
      </dgm:t>
    </dgm:pt>
    <dgm:pt modelId="{990CC3A8-9305-4168-8752-F4D6189D7510}" type="parTrans" cxnId="{AAC1FB2E-A0B5-4CFB-A8C3-B68CAD07AA79}">
      <dgm:prSet/>
      <dgm:spPr/>
      <dgm:t>
        <a:bodyPr/>
        <a:lstStyle/>
        <a:p>
          <a:endParaRPr lang="en-US"/>
        </a:p>
      </dgm:t>
    </dgm:pt>
    <dgm:pt modelId="{EEE308A1-5641-40F0-83BB-8AB73310A2BA}" type="sibTrans" cxnId="{AAC1FB2E-A0B5-4CFB-A8C3-B68CAD07AA79}">
      <dgm:prSet/>
      <dgm:spPr/>
      <dgm:t>
        <a:bodyPr/>
        <a:lstStyle/>
        <a:p>
          <a:endParaRPr lang="en-US"/>
        </a:p>
      </dgm:t>
    </dgm:pt>
    <dgm:pt modelId="{0E29D710-A32F-4A97-9FFD-DF4A53C702C2}" type="pres">
      <dgm:prSet presAssocID="{2E689913-5ABA-47D1-9318-E74795D14241}" presName="root" presStyleCnt="0">
        <dgm:presLayoutVars>
          <dgm:dir/>
          <dgm:resizeHandles val="exact"/>
        </dgm:presLayoutVars>
      </dgm:prSet>
      <dgm:spPr/>
    </dgm:pt>
    <dgm:pt modelId="{8EA50FDA-6053-42D1-9167-E570ECFAA3F1}" type="pres">
      <dgm:prSet presAssocID="{A7C8AC16-3A12-4FFA-9EC4-C350DA489F0B}" presName="compNode" presStyleCnt="0"/>
      <dgm:spPr/>
    </dgm:pt>
    <dgm:pt modelId="{87BC5F71-4ADB-4FEF-ACF9-9DB62DF4B37B}" type="pres">
      <dgm:prSet presAssocID="{A7C8AC16-3A12-4FFA-9EC4-C350DA489F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D804953-03B6-406D-BBC5-DD81B813F0FF}" type="pres">
      <dgm:prSet presAssocID="{A7C8AC16-3A12-4FFA-9EC4-C350DA489F0B}" presName="spaceRect" presStyleCnt="0"/>
      <dgm:spPr/>
    </dgm:pt>
    <dgm:pt modelId="{2FCDBA99-965B-4F07-A705-02F3FA216A1B}" type="pres">
      <dgm:prSet presAssocID="{A7C8AC16-3A12-4FFA-9EC4-C350DA489F0B}" presName="textRect" presStyleLbl="revTx" presStyleIdx="0" presStyleCnt="3">
        <dgm:presLayoutVars>
          <dgm:chMax val="1"/>
          <dgm:chPref val="1"/>
        </dgm:presLayoutVars>
      </dgm:prSet>
      <dgm:spPr/>
    </dgm:pt>
    <dgm:pt modelId="{3A7B60CF-B969-406B-B5D6-71DEB1242E89}" type="pres">
      <dgm:prSet presAssocID="{33917318-091E-4285-8913-64D8B24FA52C}" presName="sibTrans" presStyleCnt="0"/>
      <dgm:spPr/>
    </dgm:pt>
    <dgm:pt modelId="{4AB4F006-EF49-4D13-BD3B-440B22F06002}" type="pres">
      <dgm:prSet presAssocID="{E5ED59AC-265E-46D7-ADB6-BC35D1EB3A39}" presName="compNode" presStyleCnt="0"/>
      <dgm:spPr/>
    </dgm:pt>
    <dgm:pt modelId="{4FA6D1AC-CCF2-4D29-B290-345360A9E0D2}" type="pres">
      <dgm:prSet presAssocID="{E5ED59AC-265E-46D7-ADB6-BC35D1EB3A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C20491BF-E054-4AB9-ADE4-932816F2B444}" type="pres">
      <dgm:prSet presAssocID="{E5ED59AC-265E-46D7-ADB6-BC35D1EB3A39}" presName="spaceRect" presStyleCnt="0"/>
      <dgm:spPr/>
    </dgm:pt>
    <dgm:pt modelId="{5CA611BA-66AE-4318-BDE2-DC41E9E6FCFC}" type="pres">
      <dgm:prSet presAssocID="{E5ED59AC-265E-46D7-ADB6-BC35D1EB3A39}" presName="textRect" presStyleLbl="revTx" presStyleIdx="1" presStyleCnt="3">
        <dgm:presLayoutVars>
          <dgm:chMax val="1"/>
          <dgm:chPref val="1"/>
        </dgm:presLayoutVars>
      </dgm:prSet>
      <dgm:spPr/>
    </dgm:pt>
    <dgm:pt modelId="{B8AC3140-F5E5-4F68-9F5E-193D80A9BDDC}" type="pres">
      <dgm:prSet presAssocID="{E647BCED-365F-4217-85E9-867E4FD279B6}" presName="sibTrans" presStyleCnt="0"/>
      <dgm:spPr/>
    </dgm:pt>
    <dgm:pt modelId="{617AFAF0-BD2E-4FC2-B144-274E77BA60A5}" type="pres">
      <dgm:prSet presAssocID="{439B3FE6-B8AE-40A3-852C-F2D0B55CFF21}" presName="compNode" presStyleCnt="0"/>
      <dgm:spPr/>
    </dgm:pt>
    <dgm:pt modelId="{ABC7139A-161C-4BA2-B726-CF29B270BA0B}" type="pres">
      <dgm:prSet presAssocID="{439B3FE6-B8AE-40A3-852C-F2D0B55CFF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D40F8DB7-BB4B-40F8-B293-A4C30D2D30F1}" type="pres">
      <dgm:prSet presAssocID="{439B3FE6-B8AE-40A3-852C-F2D0B55CFF21}" presName="spaceRect" presStyleCnt="0"/>
      <dgm:spPr/>
    </dgm:pt>
    <dgm:pt modelId="{7D9F1241-C5BF-4AD3-8097-4EEEC12B95A3}" type="pres">
      <dgm:prSet presAssocID="{439B3FE6-B8AE-40A3-852C-F2D0B55CFF2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C0BB125-A953-4C73-B175-B5E4B81833EB}" type="presOf" srcId="{439B3FE6-B8AE-40A3-852C-F2D0B55CFF21}" destId="{7D9F1241-C5BF-4AD3-8097-4EEEC12B95A3}" srcOrd="0" destOrd="0" presId="urn:microsoft.com/office/officeart/2018/2/layout/IconLabelList"/>
    <dgm:cxn modelId="{AAC1FB2E-A0B5-4CFB-A8C3-B68CAD07AA79}" srcId="{2E689913-5ABA-47D1-9318-E74795D14241}" destId="{439B3FE6-B8AE-40A3-852C-F2D0B55CFF21}" srcOrd="2" destOrd="0" parTransId="{990CC3A8-9305-4168-8752-F4D6189D7510}" sibTransId="{EEE308A1-5641-40F0-83BB-8AB73310A2BA}"/>
    <dgm:cxn modelId="{0C1AE039-DF3B-4021-BC32-B5A43403A660}" srcId="{2E689913-5ABA-47D1-9318-E74795D14241}" destId="{A7C8AC16-3A12-4FFA-9EC4-C350DA489F0B}" srcOrd="0" destOrd="0" parTransId="{F1A64B4F-76F2-4799-A245-6A76DC60657F}" sibTransId="{33917318-091E-4285-8913-64D8B24FA52C}"/>
    <dgm:cxn modelId="{642F7AC7-B37A-4EBA-832E-D3D283DA87D2}" type="presOf" srcId="{E5ED59AC-265E-46D7-ADB6-BC35D1EB3A39}" destId="{5CA611BA-66AE-4318-BDE2-DC41E9E6FCFC}" srcOrd="0" destOrd="0" presId="urn:microsoft.com/office/officeart/2018/2/layout/IconLabelList"/>
    <dgm:cxn modelId="{AA03BBDA-F2ED-4BAC-8BEF-E34ED6019978}" type="presOf" srcId="{2E689913-5ABA-47D1-9318-E74795D14241}" destId="{0E29D710-A32F-4A97-9FFD-DF4A53C702C2}" srcOrd="0" destOrd="0" presId="urn:microsoft.com/office/officeart/2018/2/layout/IconLabelList"/>
    <dgm:cxn modelId="{6BB8C2F5-7A20-48F0-AB9A-2BA58E035526}" type="presOf" srcId="{A7C8AC16-3A12-4FFA-9EC4-C350DA489F0B}" destId="{2FCDBA99-965B-4F07-A705-02F3FA216A1B}" srcOrd="0" destOrd="0" presId="urn:microsoft.com/office/officeart/2018/2/layout/IconLabelList"/>
    <dgm:cxn modelId="{C2B8DFF7-4663-455D-839C-E8BEAEA8C3C1}" srcId="{2E689913-5ABA-47D1-9318-E74795D14241}" destId="{E5ED59AC-265E-46D7-ADB6-BC35D1EB3A39}" srcOrd="1" destOrd="0" parTransId="{EB2A3261-3634-464A-8867-3406F918C90E}" sibTransId="{E647BCED-365F-4217-85E9-867E4FD279B6}"/>
    <dgm:cxn modelId="{7C2C8B6D-F353-4404-A09B-CC465A55A9FC}" type="presParOf" srcId="{0E29D710-A32F-4A97-9FFD-DF4A53C702C2}" destId="{8EA50FDA-6053-42D1-9167-E570ECFAA3F1}" srcOrd="0" destOrd="0" presId="urn:microsoft.com/office/officeart/2018/2/layout/IconLabelList"/>
    <dgm:cxn modelId="{D7F93401-D923-4867-9731-C399D72F3F6D}" type="presParOf" srcId="{8EA50FDA-6053-42D1-9167-E570ECFAA3F1}" destId="{87BC5F71-4ADB-4FEF-ACF9-9DB62DF4B37B}" srcOrd="0" destOrd="0" presId="urn:microsoft.com/office/officeart/2018/2/layout/IconLabelList"/>
    <dgm:cxn modelId="{FB42A116-9810-4322-B43C-39A5279EED97}" type="presParOf" srcId="{8EA50FDA-6053-42D1-9167-E570ECFAA3F1}" destId="{AD804953-03B6-406D-BBC5-DD81B813F0FF}" srcOrd="1" destOrd="0" presId="urn:microsoft.com/office/officeart/2018/2/layout/IconLabelList"/>
    <dgm:cxn modelId="{1DDB138B-60ED-4268-A58F-26935A2DA9BA}" type="presParOf" srcId="{8EA50FDA-6053-42D1-9167-E570ECFAA3F1}" destId="{2FCDBA99-965B-4F07-A705-02F3FA216A1B}" srcOrd="2" destOrd="0" presId="urn:microsoft.com/office/officeart/2018/2/layout/IconLabelList"/>
    <dgm:cxn modelId="{B4B04DFF-2556-4540-AD28-11CE5C8AF966}" type="presParOf" srcId="{0E29D710-A32F-4A97-9FFD-DF4A53C702C2}" destId="{3A7B60CF-B969-406B-B5D6-71DEB1242E89}" srcOrd="1" destOrd="0" presId="urn:microsoft.com/office/officeart/2018/2/layout/IconLabelList"/>
    <dgm:cxn modelId="{74C398BE-A8DC-43E5-942C-B5D2A522F23D}" type="presParOf" srcId="{0E29D710-A32F-4A97-9FFD-DF4A53C702C2}" destId="{4AB4F006-EF49-4D13-BD3B-440B22F06002}" srcOrd="2" destOrd="0" presId="urn:microsoft.com/office/officeart/2018/2/layout/IconLabelList"/>
    <dgm:cxn modelId="{E99A9A47-79CD-4D9F-ABDF-C4AF42A7BE26}" type="presParOf" srcId="{4AB4F006-EF49-4D13-BD3B-440B22F06002}" destId="{4FA6D1AC-CCF2-4D29-B290-345360A9E0D2}" srcOrd="0" destOrd="0" presId="urn:microsoft.com/office/officeart/2018/2/layout/IconLabelList"/>
    <dgm:cxn modelId="{FA167286-1EC4-4A26-9E6C-3122A266EEA2}" type="presParOf" srcId="{4AB4F006-EF49-4D13-BD3B-440B22F06002}" destId="{C20491BF-E054-4AB9-ADE4-932816F2B444}" srcOrd="1" destOrd="0" presId="urn:microsoft.com/office/officeart/2018/2/layout/IconLabelList"/>
    <dgm:cxn modelId="{6693C42A-6F28-4462-AE0A-9B0A60B2CB99}" type="presParOf" srcId="{4AB4F006-EF49-4D13-BD3B-440B22F06002}" destId="{5CA611BA-66AE-4318-BDE2-DC41E9E6FCFC}" srcOrd="2" destOrd="0" presId="urn:microsoft.com/office/officeart/2018/2/layout/IconLabelList"/>
    <dgm:cxn modelId="{3C3F8076-1250-41A8-8515-F00DA723BC96}" type="presParOf" srcId="{0E29D710-A32F-4A97-9FFD-DF4A53C702C2}" destId="{B8AC3140-F5E5-4F68-9F5E-193D80A9BDDC}" srcOrd="3" destOrd="0" presId="urn:microsoft.com/office/officeart/2018/2/layout/IconLabelList"/>
    <dgm:cxn modelId="{E7767411-51C9-4C74-ACD4-A232AF5B225A}" type="presParOf" srcId="{0E29D710-A32F-4A97-9FFD-DF4A53C702C2}" destId="{617AFAF0-BD2E-4FC2-B144-274E77BA60A5}" srcOrd="4" destOrd="0" presId="urn:microsoft.com/office/officeart/2018/2/layout/IconLabelList"/>
    <dgm:cxn modelId="{26D371AA-DAE6-4313-A658-A84722602B04}" type="presParOf" srcId="{617AFAF0-BD2E-4FC2-B144-274E77BA60A5}" destId="{ABC7139A-161C-4BA2-B726-CF29B270BA0B}" srcOrd="0" destOrd="0" presId="urn:microsoft.com/office/officeart/2018/2/layout/IconLabelList"/>
    <dgm:cxn modelId="{FE642A25-10C0-414C-86D0-DA565579B3ED}" type="presParOf" srcId="{617AFAF0-BD2E-4FC2-B144-274E77BA60A5}" destId="{D40F8DB7-BB4B-40F8-B293-A4C30D2D30F1}" srcOrd="1" destOrd="0" presId="urn:microsoft.com/office/officeart/2018/2/layout/IconLabelList"/>
    <dgm:cxn modelId="{5BB31CE8-4150-414D-8E4C-276BF0832BB2}" type="presParOf" srcId="{617AFAF0-BD2E-4FC2-B144-274E77BA60A5}" destId="{7D9F1241-C5BF-4AD3-8097-4EEEC12B95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CCB13-A087-47BF-B308-91831259D7E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8336A9D-B52C-44CE-80C1-7C1A925D96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“Invisible” Disabilities</a:t>
          </a:r>
        </a:p>
      </dgm:t>
    </dgm:pt>
    <dgm:pt modelId="{10275BF2-CE47-4081-87C0-93CA281A86C0}" type="parTrans" cxnId="{8497D760-B3FC-42DE-9780-474083A57897}">
      <dgm:prSet/>
      <dgm:spPr/>
      <dgm:t>
        <a:bodyPr/>
        <a:lstStyle/>
        <a:p>
          <a:endParaRPr lang="en-US"/>
        </a:p>
      </dgm:t>
    </dgm:pt>
    <dgm:pt modelId="{02C63EDA-F631-4C8D-A848-0FA5B794B912}" type="sibTrans" cxnId="{8497D760-B3FC-42DE-9780-474083A57897}">
      <dgm:prSet/>
      <dgm:spPr/>
      <dgm:t>
        <a:bodyPr/>
        <a:lstStyle/>
        <a:p>
          <a:endParaRPr lang="en-US"/>
        </a:p>
      </dgm:t>
    </dgm:pt>
    <dgm:pt modelId="{18A27486-751F-4286-9AD2-2E4B420580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Online Classes</a:t>
          </a:r>
        </a:p>
      </dgm:t>
    </dgm:pt>
    <dgm:pt modelId="{7859B2FC-871A-43E7-BED9-60EFA4C78808}" type="parTrans" cxnId="{38302599-3BF0-4ED3-A354-E94DCD9145D9}">
      <dgm:prSet/>
      <dgm:spPr/>
      <dgm:t>
        <a:bodyPr/>
        <a:lstStyle/>
        <a:p>
          <a:endParaRPr lang="en-US"/>
        </a:p>
      </dgm:t>
    </dgm:pt>
    <dgm:pt modelId="{F3916490-5F65-4FE2-B37C-9A833F03F0DA}" type="sibTrans" cxnId="{38302599-3BF0-4ED3-A354-E94DCD9145D9}">
      <dgm:prSet/>
      <dgm:spPr/>
      <dgm:t>
        <a:bodyPr/>
        <a:lstStyle/>
        <a:p>
          <a:endParaRPr lang="en-US"/>
        </a:p>
      </dgm:t>
    </dgm:pt>
    <dgm:pt modelId="{8F285A60-9508-4869-A6D2-284736907A7C}" type="pres">
      <dgm:prSet presAssocID="{88FCCB13-A087-47BF-B308-91831259D7EB}" presName="root" presStyleCnt="0">
        <dgm:presLayoutVars>
          <dgm:dir/>
          <dgm:resizeHandles val="exact"/>
        </dgm:presLayoutVars>
      </dgm:prSet>
      <dgm:spPr/>
    </dgm:pt>
    <dgm:pt modelId="{F39126B3-6A3B-4BE2-A157-8DB1D987B033}" type="pres">
      <dgm:prSet presAssocID="{58336A9D-B52C-44CE-80C1-7C1A925D9643}" presName="compNode" presStyleCnt="0"/>
      <dgm:spPr/>
    </dgm:pt>
    <dgm:pt modelId="{92F6D72E-2886-45CE-9F68-21A891D2A0E1}" type="pres">
      <dgm:prSet presAssocID="{58336A9D-B52C-44CE-80C1-7C1A925D96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164E8B3-E85A-4AD0-A08E-4604B2BA7DB7}" type="pres">
      <dgm:prSet presAssocID="{58336A9D-B52C-44CE-80C1-7C1A925D9643}" presName="spaceRect" presStyleCnt="0"/>
      <dgm:spPr/>
    </dgm:pt>
    <dgm:pt modelId="{CDF1C5E6-750F-46E9-830B-660CDF4F0E22}" type="pres">
      <dgm:prSet presAssocID="{58336A9D-B52C-44CE-80C1-7C1A925D9643}" presName="textRect" presStyleLbl="revTx" presStyleIdx="0" presStyleCnt="2">
        <dgm:presLayoutVars>
          <dgm:chMax val="1"/>
          <dgm:chPref val="1"/>
        </dgm:presLayoutVars>
      </dgm:prSet>
      <dgm:spPr/>
    </dgm:pt>
    <dgm:pt modelId="{4F66DCAA-085C-4025-89A1-1ED08B14B4E7}" type="pres">
      <dgm:prSet presAssocID="{02C63EDA-F631-4C8D-A848-0FA5B794B912}" presName="sibTrans" presStyleCnt="0"/>
      <dgm:spPr/>
    </dgm:pt>
    <dgm:pt modelId="{D302987C-292E-46CE-9E12-67E9D78EDBD0}" type="pres">
      <dgm:prSet presAssocID="{18A27486-751F-4286-9AD2-2E4B420580C4}" presName="compNode" presStyleCnt="0"/>
      <dgm:spPr/>
    </dgm:pt>
    <dgm:pt modelId="{8C99647F-75B7-40D5-90E4-AF58674C55ED}" type="pres">
      <dgm:prSet presAssocID="{18A27486-751F-4286-9AD2-2E4B420580C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C7B8DCB-16D3-4B7D-A90D-A4C7C6C1C199}" type="pres">
      <dgm:prSet presAssocID="{18A27486-751F-4286-9AD2-2E4B420580C4}" presName="spaceRect" presStyleCnt="0"/>
      <dgm:spPr/>
    </dgm:pt>
    <dgm:pt modelId="{5D09DD3D-A03C-408B-A4E7-6E05607315E1}" type="pres">
      <dgm:prSet presAssocID="{18A27486-751F-4286-9AD2-2E4B420580C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797642F-6364-4FF6-A01A-AF43A2C58FA0}" type="presOf" srcId="{58336A9D-B52C-44CE-80C1-7C1A925D9643}" destId="{CDF1C5E6-750F-46E9-830B-660CDF4F0E22}" srcOrd="0" destOrd="0" presId="urn:microsoft.com/office/officeart/2018/2/layout/IconLabelList"/>
    <dgm:cxn modelId="{8497D760-B3FC-42DE-9780-474083A57897}" srcId="{88FCCB13-A087-47BF-B308-91831259D7EB}" destId="{58336A9D-B52C-44CE-80C1-7C1A925D9643}" srcOrd="0" destOrd="0" parTransId="{10275BF2-CE47-4081-87C0-93CA281A86C0}" sibTransId="{02C63EDA-F631-4C8D-A848-0FA5B794B912}"/>
    <dgm:cxn modelId="{2CB9C877-4929-4502-80B8-2E40A85E657C}" type="presOf" srcId="{18A27486-751F-4286-9AD2-2E4B420580C4}" destId="{5D09DD3D-A03C-408B-A4E7-6E05607315E1}" srcOrd="0" destOrd="0" presId="urn:microsoft.com/office/officeart/2018/2/layout/IconLabelList"/>
    <dgm:cxn modelId="{4D9CBB8B-E344-4258-8680-D83C02581A9F}" type="presOf" srcId="{88FCCB13-A087-47BF-B308-91831259D7EB}" destId="{8F285A60-9508-4869-A6D2-284736907A7C}" srcOrd="0" destOrd="0" presId="urn:microsoft.com/office/officeart/2018/2/layout/IconLabelList"/>
    <dgm:cxn modelId="{38302599-3BF0-4ED3-A354-E94DCD9145D9}" srcId="{88FCCB13-A087-47BF-B308-91831259D7EB}" destId="{18A27486-751F-4286-9AD2-2E4B420580C4}" srcOrd="1" destOrd="0" parTransId="{7859B2FC-871A-43E7-BED9-60EFA4C78808}" sibTransId="{F3916490-5F65-4FE2-B37C-9A833F03F0DA}"/>
    <dgm:cxn modelId="{864E74A9-D510-4E9F-8A24-6CC8F0238747}" type="presParOf" srcId="{8F285A60-9508-4869-A6D2-284736907A7C}" destId="{F39126B3-6A3B-4BE2-A157-8DB1D987B033}" srcOrd="0" destOrd="0" presId="urn:microsoft.com/office/officeart/2018/2/layout/IconLabelList"/>
    <dgm:cxn modelId="{281CD2E0-3777-46C2-BED8-F20695083AE7}" type="presParOf" srcId="{F39126B3-6A3B-4BE2-A157-8DB1D987B033}" destId="{92F6D72E-2886-45CE-9F68-21A891D2A0E1}" srcOrd="0" destOrd="0" presId="urn:microsoft.com/office/officeart/2018/2/layout/IconLabelList"/>
    <dgm:cxn modelId="{0EF9EE5F-E962-40E0-928E-153D3A8BF631}" type="presParOf" srcId="{F39126B3-6A3B-4BE2-A157-8DB1D987B033}" destId="{7164E8B3-E85A-4AD0-A08E-4604B2BA7DB7}" srcOrd="1" destOrd="0" presId="urn:microsoft.com/office/officeart/2018/2/layout/IconLabelList"/>
    <dgm:cxn modelId="{A79DB1FB-BA13-46FB-AC39-3FB4A134C147}" type="presParOf" srcId="{F39126B3-6A3B-4BE2-A157-8DB1D987B033}" destId="{CDF1C5E6-750F-46E9-830B-660CDF4F0E22}" srcOrd="2" destOrd="0" presId="urn:microsoft.com/office/officeart/2018/2/layout/IconLabelList"/>
    <dgm:cxn modelId="{D57D648F-BE5E-40FC-B61E-D3D1120FCAE8}" type="presParOf" srcId="{8F285A60-9508-4869-A6D2-284736907A7C}" destId="{4F66DCAA-085C-4025-89A1-1ED08B14B4E7}" srcOrd="1" destOrd="0" presId="urn:microsoft.com/office/officeart/2018/2/layout/IconLabelList"/>
    <dgm:cxn modelId="{3042A70F-88DE-49C8-A556-B4EC119291D4}" type="presParOf" srcId="{8F285A60-9508-4869-A6D2-284736907A7C}" destId="{D302987C-292E-46CE-9E12-67E9D78EDBD0}" srcOrd="2" destOrd="0" presId="urn:microsoft.com/office/officeart/2018/2/layout/IconLabelList"/>
    <dgm:cxn modelId="{D84203D4-6E74-49C9-96A2-7C2898F3CBA7}" type="presParOf" srcId="{D302987C-292E-46CE-9E12-67E9D78EDBD0}" destId="{8C99647F-75B7-40D5-90E4-AF58674C55ED}" srcOrd="0" destOrd="0" presId="urn:microsoft.com/office/officeart/2018/2/layout/IconLabelList"/>
    <dgm:cxn modelId="{EC028521-D931-48DF-A4F9-20C15C1C6121}" type="presParOf" srcId="{D302987C-292E-46CE-9E12-67E9D78EDBD0}" destId="{2C7B8DCB-16D3-4B7D-A90D-A4C7C6C1C199}" srcOrd="1" destOrd="0" presId="urn:microsoft.com/office/officeart/2018/2/layout/IconLabelList"/>
    <dgm:cxn modelId="{924B289E-72D7-44DF-9E3D-AAA50DC917D9}" type="presParOf" srcId="{D302987C-292E-46CE-9E12-67E9D78EDBD0}" destId="{5D09DD3D-A03C-408B-A4E7-6E05607315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D8A500-BFA6-47BB-BA28-1BFE42FC7AB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A6D983F-40A0-4D2E-A30E-B351BE1BA5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Fear of Being</a:t>
          </a:r>
          <a:br>
            <a:rPr lang="en-US" dirty="0"/>
          </a:br>
          <a:r>
            <a:rPr lang="en-US" dirty="0"/>
            <a:t>Stigmatized</a:t>
          </a:r>
        </a:p>
      </dgm:t>
    </dgm:pt>
    <dgm:pt modelId="{73B80878-59DE-4737-9AFD-6B8A74B9C54F}" type="parTrans" cxnId="{72BFAD77-BE20-4872-A2D1-AE9511DAA2D6}">
      <dgm:prSet/>
      <dgm:spPr/>
      <dgm:t>
        <a:bodyPr/>
        <a:lstStyle/>
        <a:p>
          <a:endParaRPr lang="en-US"/>
        </a:p>
      </dgm:t>
    </dgm:pt>
    <dgm:pt modelId="{93B1A9FB-7C89-4016-A974-BC0E98965787}" type="sibTrans" cxnId="{72BFAD77-BE20-4872-A2D1-AE9511DAA2D6}">
      <dgm:prSet phldrT="01"/>
      <dgm:spPr/>
      <dgm:t>
        <a:bodyPr/>
        <a:lstStyle/>
        <a:p>
          <a:endParaRPr lang="en-US"/>
        </a:p>
      </dgm:t>
    </dgm:pt>
    <dgm:pt modelId="{D6DC0199-629B-4E6B-951A-B24B78F463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 Faculty / Student Power Imbalance</a:t>
          </a:r>
        </a:p>
      </dgm:t>
    </dgm:pt>
    <dgm:pt modelId="{265D7F1B-A787-484C-9825-F33F3445D9C1}" type="parTrans" cxnId="{A833A6AF-800E-4D28-9EC3-3F63C30EC626}">
      <dgm:prSet/>
      <dgm:spPr/>
      <dgm:t>
        <a:bodyPr/>
        <a:lstStyle/>
        <a:p>
          <a:endParaRPr lang="en-US"/>
        </a:p>
      </dgm:t>
    </dgm:pt>
    <dgm:pt modelId="{22387569-3BAC-45C3-92F2-71797846CCAC}" type="sibTrans" cxnId="{A833A6AF-800E-4D28-9EC3-3F63C30EC626}">
      <dgm:prSet phldrT="02"/>
      <dgm:spPr/>
      <dgm:t>
        <a:bodyPr/>
        <a:lstStyle/>
        <a:p>
          <a:endParaRPr lang="en-US"/>
        </a:p>
      </dgm:t>
    </dgm:pt>
    <dgm:pt modelId="{E420A8A4-60E1-4757-B18C-A8A2A0C47E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Avoid Feeling of “Special Treatment”</a:t>
          </a:r>
        </a:p>
      </dgm:t>
    </dgm:pt>
    <dgm:pt modelId="{B3AF3D34-7976-4625-A5BC-1080FB981DEA}" type="parTrans" cxnId="{F8D9CC49-3D96-44BC-9CB7-C645F64E8B6C}">
      <dgm:prSet/>
      <dgm:spPr/>
      <dgm:t>
        <a:bodyPr/>
        <a:lstStyle/>
        <a:p>
          <a:endParaRPr lang="en-US"/>
        </a:p>
      </dgm:t>
    </dgm:pt>
    <dgm:pt modelId="{47786A7B-2F04-4B9F-B6DB-2E775F352FAD}" type="sibTrans" cxnId="{F8D9CC49-3D96-44BC-9CB7-C645F64E8B6C}">
      <dgm:prSet phldrT="03"/>
      <dgm:spPr/>
      <dgm:t>
        <a:bodyPr/>
        <a:lstStyle/>
        <a:p>
          <a:endParaRPr lang="en-US"/>
        </a:p>
      </dgm:t>
    </dgm:pt>
    <dgm:pt modelId="{5EDCF513-51A0-400D-92C9-6F43AD4649DA}" type="pres">
      <dgm:prSet presAssocID="{02D8A500-BFA6-47BB-BA28-1BFE42FC7AB8}" presName="root" presStyleCnt="0">
        <dgm:presLayoutVars>
          <dgm:dir/>
          <dgm:resizeHandles val="exact"/>
        </dgm:presLayoutVars>
      </dgm:prSet>
      <dgm:spPr/>
    </dgm:pt>
    <dgm:pt modelId="{3EE14131-272B-4918-A097-0835FE830311}" type="pres">
      <dgm:prSet presAssocID="{CA6D983F-40A0-4D2E-A30E-B351BE1BA5A7}" presName="compNode" presStyleCnt="0"/>
      <dgm:spPr/>
    </dgm:pt>
    <dgm:pt modelId="{A3EEFE3A-3669-436B-9238-F9E1B79C1D02}" type="pres">
      <dgm:prSet presAssocID="{CA6D983F-40A0-4D2E-A30E-B351BE1BA5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rprised Face with No Fill"/>
        </a:ext>
      </dgm:extLst>
    </dgm:pt>
    <dgm:pt modelId="{852A0589-BC4B-4414-BD60-CE3774D8D375}" type="pres">
      <dgm:prSet presAssocID="{CA6D983F-40A0-4D2E-A30E-B351BE1BA5A7}" presName="spaceRect" presStyleCnt="0"/>
      <dgm:spPr/>
    </dgm:pt>
    <dgm:pt modelId="{15857297-6EFA-4977-914E-21BCCDA9C9FE}" type="pres">
      <dgm:prSet presAssocID="{CA6D983F-40A0-4D2E-A30E-B351BE1BA5A7}" presName="textRect" presStyleLbl="revTx" presStyleIdx="0" presStyleCnt="3">
        <dgm:presLayoutVars>
          <dgm:chMax val="1"/>
          <dgm:chPref val="1"/>
        </dgm:presLayoutVars>
      </dgm:prSet>
      <dgm:spPr/>
    </dgm:pt>
    <dgm:pt modelId="{509E5B03-EAA2-4FD0-BE07-E742B747B5FC}" type="pres">
      <dgm:prSet presAssocID="{93B1A9FB-7C89-4016-A974-BC0E98965787}" presName="sibTrans" presStyleCnt="0"/>
      <dgm:spPr/>
    </dgm:pt>
    <dgm:pt modelId="{530D9044-C362-42F6-ADE0-CA6806C34039}" type="pres">
      <dgm:prSet presAssocID="{D6DC0199-629B-4E6B-951A-B24B78F463DB}" presName="compNode" presStyleCnt="0"/>
      <dgm:spPr/>
    </dgm:pt>
    <dgm:pt modelId="{D75FDFC1-80DD-455B-8AED-E17BA264EB8A}" type="pres">
      <dgm:prSet presAssocID="{D6DC0199-629B-4E6B-951A-B24B78F463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1889A3B-F066-4621-9B9E-5A02AB35F2C9}" type="pres">
      <dgm:prSet presAssocID="{D6DC0199-629B-4E6B-951A-B24B78F463DB}" presName="spaceRect" presStyleCnt="0"/>
      <dgm:spPr/>
    </dgm:pt>
    <dgm:pt modelId="{92C5E17A-EB64-4B98-8416-8FD20338FBB8}" type="pres">
      <dgm:prSet presAssocID="{D6DC0199-629B-4E6B-951A-B24B78F463DB}" presName="textRect" presStyleLbl="revTx" presStyleIdx="1" presStyleCnt="3">
        <dgm:presLayoutVars>
          <dgm:chMax val="1"/>
          <dgm:chPref val="1"/>
        </dgm:presLayoutVars>
      </dgm:prSet>
      <dgm:spPr/>
    </dgm:pt>
    <dgm:pt modelId="{CC081B6D-53C3-4ECA-AF41-32CB20FD658C}" type="pres">
      <dgm:prSet presAssocID="{22387569-3BAC-45C3-92F2-71797846CCAC}" presName="sibTrans" presStyleCnt="0"/>
      <dgm:spPr/>
    </dgm:pt>
    <dgm:pt modelId="{ED7699C9-093B-4317-8B2E-96FAC349433F}" type="pres">
      <dgm:prSet presAssocID="{E420A8A4-60E1-4757-B18C-A8A2A0C47EDA}" presName="compNode" presStyleCnt="0"/>
      <dgm:spPr/>
    </dgm:pt>
    <dgm:pt modelId="{4C66614A-C27D-4E2B-A4C1-78DD109EA73F}" type="pres">
      <dgm:prSet presAssocID="{E420A8A4-60E1-4757-B18C-A8A2A0C47E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319C290-1164-4541-AAE4-568992364D54}" type="pres">
      <dgm:prSet presAssocID="{E420A8A4-60E1-4757-B18C-A8A2A0C47EDA}" presName="spaceRect" presStyleCnt="0"/>
      <dgm:spPr/>
    </dgm:pt>
    <dgm:pt modelId="{5C008C42-DC8F-4B77-86A1-5E3136856BD4}" type="pres">
      <dgm:prSet presAssocID="{E420A8A4-60E1-4757-B18C-A8A2A0C47ED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926C029-7669-4564-A019-F313997D5254}" type="presOf" srcId="{02D8A500-BFA6-47BB-BA28-1BFE42FC7AB8}" destId="{5EDCF513-51A0-400D-92C9-6F43AD4649DA}" srcOrd="0" destOrd="0" presId="urn:microsoft.com/office/officeart/2018/2/layout/IconLabelList"/>
    <dgm:cxn modelId="{433ED030-18E7-406E-A9E1-BC887F44AD42}" type="presOf" srcId="{D6DC0199-629B-4E6B-951A-B24B78F463DB}" destId="{92C5E17A-EB64-4B98-8416-8FD20338FBB8}" srcOrd="0" destOrd="0" presId="urn:microsoft.com/office/officeart/2018/2/layout/IconLabelList"/>
    <dgm:cxn modelId="{F8D9CC49-3D96-44BC-9CB7-C645F64E8B6C}" srcId="{02D8A500-BFA6-47BB-BA28-1BFE42FC7AB8}" destId="{E420A8A4-60E1-4757-B18C-A8A2A0C47EDA}" srcOrd="2" destOrd="0" parTransId="{B3AF3D34-7976-4625-A5BC-1080FB981DEA}" sibTransId="{47786A7B-2F04-4B9F-B6DB-2E775F352FAD}"/>
    <dgm:cxn modelId="{77F56E4E-E924-459A-9AE1-3871808D9396}" type="presOf" srcId="{E420A8A4-60E1-4757-B18C-A8A2A0C47EDA}" destId="{5C008C42-DC8F-4B77-86A1-5E3136856BD4}" srcOrd="0" destOrd="0" presId="urn:microsoft.com/office/officeart/2018/2/layout/IconLabelList"/>
    <dgm:cxn modelId="{72BFAD77-BE20-4872-A2D1-AE9511DAA2D6}" srcId="{02D8A500-BFA6-47BB-BA28-1BFE42FC7AB8}" destId="{CA6D983F-40A0-4D2E-A30E-B351BE1BA5A7}" srcOrd="0" destOrd="0" parTransId="{73B80878-59DE-4737-9AFD-6B8A74B9C54F}" sibTransId="{93B1A9FB-7C89-4016-A974-BC0E98965787}"/>
    <dgm:cxn modelId="{6C118080-1D19-4319-B97C-1AFF354A306B}" type="presOf" srcId="{CA6D983F-40A0-4D2E-A30E-B351BE1BA5A7}" destId="{15857297-6EFA-4977-914E-21BCCDA9C9FE}" srcOrd="0" destOrd="0" presId="urn:microsoft.com/office/officeart/2018/2/layout/IconLabelList"/>
    <dgm:cxn modelId="{A833A6AF-800E-4D28-9EC3-3F63C30EC626}" srcId="{02D8A500-BFA6-47BB-BA28-1BFE42FC7AB8}" destId="{D6DC0199-629B-4E6B-951A-B24B78F463DB}" srcOrd="1" destOrd="0" parTransId="{265D7F1B-A787-484C-9825-F33F3445D9C1}" sibTransId="{22387569-3BAC-45C3-92F2-71797846CCAC}"/>
    <dgm:cxn modelId="{8CAE3E6B-D6F9-40E8-9E31-F1DE3003C9C0}" type="presParOf" srcId="{5EDCF513-51A0-400D-92C9-6F43AD4649DA}" destId="{3EE14131-272B-4918-A097-0835FE830311}" srcOrd="0" destOrd="0" presId="urn:microsoft.com/office/officeart/2018/2/layout/IconLabelList"/>
    <dgm:cxn modelId="{71AFBD33-3BB4-4BCA-93DB-A5D0F15DFC28}" type="presParOf" srcId="{3EE14131-272B-4918-A097-0835FE830311}" destId="{A3EEFE3A-3669-436B-9238-F9E1B79C1D02}" srcOrd="0" destOrd="0" presId="urn:microsoft.com/office/officeart/2018/2/layout/IconLabelList"/>
    <dgm:cxn modelId="{59C39893-0614-431C-A1BD-385112CFC72D}" type="presParOf" srcId="{3EE14131-272B-4918-A097-0835FE830311}" destId="{852A0589-BC4B-4414-BD60-CE3774D8D375}" srcOrd="1" destOrd="0" presId="urn:microsoft.com/office/officeart/2018/2/layout/IconLabelList"/>
    <dgm:cxn modelId="{9E93439E-9306-4ECB-AD62-79E87885BDED}" type="presParOf" srcId="{3EE14131-272B-4918-A097-0835FE830311}" destId="{15857297-6EFA-4977-914E-21BCCDA9C9FE}" srcOrd="2" destOrd="0" presId="urn:microsoft.com/office/officeart/2018/2/layout/IconLabelList"/>
    <dgm:cxn modelId="{DA52DD82-7C8D-49D1-AB11-7D284A1F2A44}" type="presParOf" srcId="{5EDCF513-51A0-400D-92C9-6F43AD4649DA}" destId="{509E5B03-EAA2-4FD0-BE07-E742B747B5FC}" srcOrd="1" destOrd="0" presId="urn:microsoft.com/office/officeart/2018/2/layout/IconLabelList"/>
    <dgm:cxn modelId="{0C31E3A4-86B3-4E4C-967C-FE689FBE577F}" type="presParOf" srcId="{5EDCF513-51A0-400D-92C9-6F43AD4649DA}" destId="{530D9044-C362-42F6-ADE0-CA6806C34039}" srcOrd="2" destOrd="0" presId="urn:microsoft.com/office/officeart/2018/2/layout/IconLabelList"/>
    <dgm:cxn modelId="{2A1C8211-5FFE-47A9-BBA2-5A3B316992FB}" type="presParOf" srcId="{530D9044-C362-42F6-ADE0-CA6806C34039}" destId="{D75FDFC1-80DD-455B-8AED-E17BA264EB8A}" srcOrd="0" destOrd="0" presId="urn:microsoft.com/office/officeart/2018/2/layout/IconLabelList"/>
    <dgm:cxn modelId="{3A9D7927-9375-4F1E-84B4-011B9E13F9E2}" type="presParOf" srcId="{530D9044-C362-42F6-ADE0-CA6806C34039}" destId="{71889A3B-F066-4621-9B9E-5A02AB35F2C9}" srcOrd="1" destOrd="0" presId="urn:microsoft.com/office/officeart/2018/2/layout/IconLabelList"/>
    <dgm:cxn modelId="{FE41D7BA-BA8C-41AF-B6B3-418A3FEFE3A1}" type="presParOf" srcId="{530D9044-C362-42F6-ADE0-CA6806C34039}" destId="{92C5E17A-EB64-4B98-8416-8FD20338FBB8}" srcOrd="2" destOrd="0" presId="urn:microsoft.com/office/officeart/2018/2/layout/IconLabelList"/>
    <dgm:cxn modelId="{42516793-591F-4019-8FAE-5D84A9FAF2B0}" type="presParOf" srcId="{5EDCF513-51A0-400D-92C9-6F43AD4649DA}" destId="{CC081B6D-53C3-4ECA-AF41-32CB20FD658C}" srcOrd="3" destOrd="0" presId="urn:microsoft.com/office/officeart/2018/2/layout/IconLabelList"/>
    <dgm:cxn modelId="{9F9D329C-7398-48C2-96E8-116452F0D0FF}" type="presParOf" srcId="{5EDCF513-51A0-400D-92C9-6F43AD4649DA}" destId="{ED7699C9-093B-4317-8B2E-96FAC349433F}" srcOrd="4" destOrd="0" presId="urn:microsoft.com/office/officeart/2018/2/layout/IconLabelList"/>
    <dgm:cxn modelId="{CABD9960-ED01-46CD-AB8D-FAF4A3350F9E}" type="presParOf" srcId="{ED7699C9-093B-4317-8B2E-96FAC349433F}" destId="{4C66614A-C27D-4E2B-A4C1-78DD109EA73F}" srcOrd="0" destOrd="0" presId="urn:microsoft.com/office/officeart/2018/2/layout/IconLabelList"/>
    <dgm:cxn modelId="{A355ABBA-68A0-46A7-B077-385A51159876}" type="presParOf" srcId="{ED7699C9-093B-4317-8B2E-96FAC349433F}" destId="{9319C290-1164-4541-AAE4-568992364D54}" srcOrd="1" destOrd="0" presId="urn:microsoft.com/office/officeart/2018/2/layout/IconLabelList"/>
    <dgm:cxn modelId="{206FC8AE-92AA-4E2C-B3E0-024F3D1EAEE5}" type="presParOf" srcId="{ED7699C9-093B-4317-8B2E-96FAC349433F}" destId="{5C008C42-DC8F-4B77-86A1-5E3136856BD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5262F-7E99-4276-B8AE-4B1EDD231FEE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AC4C3-5953-4458-832D-92081A46398F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baseline="0"/>
            <a:t>How To</a:t>
          </a:r>
          <a:endParaRPr lang="en-US" sz="4600" kern="1200"/>
        </a:p>
      </dsp:txBody>
      <dsp:txXfrm>
        <a:off x="331199" y="2740191"/>
        <a:ext cx="4320000" cy="720000"/>
      </dsp:txXfrm>
    </dsp:sp>
    <dsp:sp modelId="{A104D523-2B45-4BEA-893D-0DF9805B9858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8734-2395-4003-9BAD-43471A43E7EF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baseline="0"/>
            <a:t>Why</a:t>
          </a:r>
          <a:endParaRPr lang="en-US" sz="4600" kern="1200"/>
        </a:p>
      </dsp:txBody>
      <dsp:txXfrm>
        <a:off x="5407199" y="2740191"/>
        <a:ext cx="432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122E5-C7D1-4225-835C-F32C1C913171}">
      <dsp:nvSpPr>
        <dsp:cNvPr id="0" name=""/>
        <dsp:cNvSpPr/>
      </dsp:nvSpPr>
      <dsp:spPr>
        <a:xfrm>
          <a:off x="0" y="462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A531D-5FED-46B2-A345-644E565DD6DF}">
      <dsp:nvSpPr>
        <dsp:cNvPr id="0" name=""/>
        <dsp:cNvSpPr/>
      </dsp:nvSpPr>
      <dsp:spPr>
        <a:xfrm>
          <a:off x="0" y="462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Ensemble and Closed Captioning</a:t>
          </a:r>
        </a:p>
      </dsp:txBody>
      <dsp:txXfrm>
        <a:off x="0" y="462"/>
        <a:ext cx="10058399" cy="757031"/>
      </dsp:txXfrm>
    </dsp:sp>
    <dsp:sp modelId="{273FD7F1-D551-4BC5-AE98-7CA4156F0613}">
      <dsp:nvSpPr>
        <dsp:cNvPr id="0" name=""/>
        <dsp:cNvSpPr/>
      </dsp:nvSpPr>
      <dsp:spPr>
        <a:xfrm>
          <a:off x="0" y="757493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93EA9-FB11-48D7-B4E9-F0EB9D786175}">
      <dsp:nvSpPr>
        <dsp:cNvPr id="0" name=""/>
        <dsp:cNvSpPr/>
      </dsp:nvSpPr>
      <dsp:spPr>
        <a:xfrm>
          <a:off x="0" y="757493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Ally</a:t>
          </a:r>
        </a:p>
      </dsp:txBody>
      <dsp:txXfrm>
        <a:off x="0" y="757493"/>
        <a:ext cx="10058399" cy="757031"/>
      </dsp:txXfrm>
    </dsp:sp>
    <dsp:sp modelId="{43F7392F-16CE-47E5-9A38-0124241870A9}">
      <dsp:nvSpPr>
        <dsp:cNvPr id="0" name=""/>
        <dsp:cNvSpPr/>
      </dsp:nvSpPr>
      <dsp:spPr>
        <a:xfrm>
          <a:off x="0" y="1514524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0D00-BFCE-4A71-86D3-5F076FB0F8EA}">
      <dsp:nvSpPr>
        <dsp:cNvPr id="0" name=""/>
        <dsp:cNvSpPr/>
      </dsp:nvSpPr>
      <dsp:spPr>
        <a:xfrm>
          <a:off x="0" y="1514524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Adobe Acrobat Pro</a:t>
          </a:r>
        </a:p>
      </dsp:txBody>
      <dsp:txXfrm>
        <a:off x="0" y="1514524"/>
        <a:ext cx="10058399" cy="757031"/>
      </dsp:txXfrm>
    </dsp:sp>
    <dsp:sp modelId="{4BE6D226-E7F8-4F41-A4F3-8899AA64412E}">
      <dsp:nvSpPr>
        <dsp:cNvPr id="0" name=""/>
        <dsp:cNvSpPr/>
      </dsp:nvSpPr>
      <dsp:spPr>
        <a:xfrm>
          <a:off x="0" y="2271555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4DAE2-F1AC-43B7-A74E-2D9E651E9B95}">
      <dsp:nvSpPr>
        <dsp:cNvPr id="0" name=""/>
        <dsp:cNvSpPr/>
      </dsp:nvSpPr>
      <dsp:spPr>
        <a:xfrm>
          <a:off x="0" y="2271555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Lynda.com</a:t>
          </a:r>
        </a:p>
      </dsp:txBody>
      <dsp:txXfrm>
        <a:off x="0" y="2271555"/>
        <a:ext cx="10058399" cy="757031"/>
      </dsp:txXfrm>
    </dsp:sp>
    <dsp:sp modelId="{BA4975AA-DDFE-478E-8077-D359E901ECCC}">
      <dsp:nvSpPr>
        <dsp:cNvPr id="0" name=""/>
        <dsp:cNvSpPr/>
      </dsp:nvSpPr>
      <dsp:spPr>
        <a:xfrm>
          <a:off x="0" y="3028586"/>
          <a:ext cx="100583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08B9-1CBB-4CB5-96E7-B0579114772B}">
      <dsp:nvSpPr>
        <dsp:cNvPr id="0" name=""/>
        <dsp:cNvSpPr/>
      </dsp:nvSpPr>
      <dsp:spPr>
        <a:xfrm>
          <a:off x="0" y="3028586"/>
          <a:ext cx="10058399" cy="75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Read &amp; Write + </a:t>
          </a:r>
          <a:r>
            <a:rPr lang="en-US" sz="3500" kern="1200" dirty="0" err="1"/>
            <a:t>EquatIO</a:t>
          </a:r>
          <a:endParaRPr lang="en-US" sz="3500" kern="1200" dirty="0"/>
        </a:p>
      </dsp:txBody>
      <dsp:txXfrm>
        <a:off x="0" y="3028586"/>
        <a:ext cx="10058399" cy="7570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A7683-7599-4136-8FF7-D00CE0B8525E}">
      <dsp:nvSpPr>
        <dsp:cNvPr id="0" name=""/>
        <dsp:cNvSpPr/>
      </dsp:nvSpPr>
      <dsp:spPr>
        <a:xfrm>
          <a:off x="40471" y="323328"/>
          <a:ext cx="895761" cy="89576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389E8-5D1C-473D-8E17-9BAB275A6398}">
      <dsp:nvSpPr>
        <dsp:cNvPr id="0" name=""/>
        <dsp:cNvSpPr/>
      </dsp:nvSpPr>
      <dsp:spPr>
        <a:xfrm>
          <a:off x="228581" y="511438"/>
          <a:ext cx="519541" cy="519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EAC8C-A913-441B-9F6C-8858F268BFF9}">
      <dsp:nvSpPr>
        <dsp:cNvPr id="0" name=""/>
        <dsp:cNvSpPr/>
      </dsp:nvSpPr>
      <dsp:spPr>
        <a:xfrm>
          <a:off x="1128181" y="323328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Convert scanned PDFs</a:t>
          </a:r>
        </a:p>
      </dsp:txBody>
      <dsp:txXfrm>
        <a:off x="1128181" y="323328"/>
        <a:ext cx="2111437" cy="895761"/>
      </dsp:txXfrm>
    </dsp:sp>
    <dsp:sp modelId="{B240E9A5-1818-4E08-8E18-1D42E6652C28}">
      <dsp:nvSpPr>
        <dsp:cNvPr id="0" name=""/>
        <dsp:cNvSpPr/>
      </dsp:nvSpPr>
      <dsp:spPr>
        <a:xfrm>
          <a:off x="3607520" y="323328"/>
          <a:ext cx="895761" cy="89576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BA23-5B9A-48BE-9274-69D9CB12E227}">
      <dsp:nvSpPr>
        <dsp:cNvPr id="0" name=""/>
        <dsp:cNvSpPr/>
      </dsp:nvSpPr>
      <dsp:spPr>
        <a:xfrm>
          <a:off x="3795630" y="511438"/>
          <a:ext cx="519541" cy="519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671AC-F2F1-4D1E-9580-9A4CB862933D}">
      <dsp:nvSpPr>
        <dsp:cNvPr id="0" name=""/>
        <dsp:cNvSpPr/>
      </dsp:nvSpPr>
      <dsp:spPr>
        <a:xfrm>
          <a:off x="4631982" y="323328"/>
          <a:ext cx="2237933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Utilize accessible syllabus template</a:t>
          </a:r>
        </a:p>
      </dsp:txBody>
      <dsp:txXfrm>
        <a:off x="4631982" y="323328"/>
        <a:ext cx="2237933" cy="895761"/>
      </dsp:txXfrm>
    </dsp:sp>
    <dsp:sp modelId="{673CFA96-9EE1-4DAF-B2DB-DB7BA06E23DB}">
      <dsp:nvSpPr>
        <dsp:cNvPr id="0" name=""/>
        <dsp:cNvSpPr/>
      </dsp:nvSpPr>
      <dsp:spPr>
        <a:xfrm>
          <a:off x="40471" y="2077831"/>
          <a:ext cx="895761" cy="89576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2F0A3-77B5-4FCA-AE38-FBB709638EA1}">
      <dsp:nvSpPr>
        <dsp:cNvPr id="0" name=""/>
        <dsp:cNvSpPr/>
      </dsp:nvSpPr>
      <dsp:spPr>
        <a:xfrm>
          <a:off x="228581" y="2265941"/>
          <a:ext cx="519541" cy="519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84252-0F0A-4865-AFA7-3222B20F13AF}">
      <dsp:nvSpPr>
        <dsp:cNvPr id="0" name=""/>
        <dsp:cNvSpPr/>
      </dsp:nvSpPr>
      <dsp:spPr>
        <a:xfrm>
          <a:off x="1128181" y="2077831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Submit videos for CC</a:t>
          </a:r>
        </a:p>
      </dsp:txBody>
      <dsp:txXfrm>
        <a:off x="1128181" y="2077831"/>
        <a:ext cx="2111437" cy="895761"/>
      </dsp:txXfrm>
    </dsp:sp>
    <dsp:sp modelId="{AEC3EE44-1753-4AD5-9EFF-861EFFA9BB6B}">
      <dsp:nvSpPr>
        <dsp:cNvPr id="0" name=""/>
        <dsp:cNvSpPr/>
      </dsp:nvSpPr>
      <dsp:spPr>
        <a:xfrm>
          <a:off x="3607520" y="2077831"/>
          <a:ext cx="895761" cy="89576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5FDCA-3F74-44DE-A6EF-71128A831361}">
      <dsp:nvSpPr>
        <dsp:cNvPr id="0" name=""/>
        <dsp:cNvSpPr/>
      </dsp:nvSpPr>
      <dsp:spPr>
        <a:xfrm>
          <a:off x="3795630" y="2265941"/>
          <a:ext cx="519541" cy="5195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FD2AE-AD74-40BF-99FF-96031B71BA5D}">
      <dsp:nvSpPr>
        <dsp:cNvPr id="0" name=""/>
        <dsp:cNvSpPr/>
      </dsp:nvSpPr>
      <dsp:spPr>
        <a:xfrm>
          <a:off x="4695230" y="2077831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New doc?  </a:t>
          </a:r>
          <a:br>
            <a:rPr lang="en-US" sz="2400" kern="1200" dirty="0"/>
          </a:br>
          <a:r>
            <a:rPr lang="en-US" sz="2400" kern="1200" dirty="0"/>
            <a:t>Start accessible! </a:t>
          </a:r>
        </a:p>
      </dsp:txBody>
      <dsp:txXfrm>
        <a:off x="4695230" y="2077831"/>
        <a:ext cx="2111437" cy="895761"/>
      </dsp:txXfrm>
    </dsp:sp>
    <dsp:sp modelId="{5EA310B0-E618-4C80-8CBF-F607A9F43C3F}">
      <dsp:nvSpPr>
        <dsp:cNvPr id="0" name=""/>
        <dsp:cNvSpPr/>
      </dsp:nvSpPr>
      <dsp:spPr>
        <a:xfrm>
          <a:off x="40471" y="3832335"/>
          <a:ext cx="895761" cy="89576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A24C3-7BD6-4DE4-BC8C-BCD7CED92BB7}">
      <dsp:nvSpPr>
        <dsp:cNvPr id="0" name=""/>
        <dsp:cNvSpPr/>
      </dsp:nvSpPr>
      <dsp:spPr>
        <a:xfrm>
          <a:off x="228581" y="4020445"/>
          <a:ext cx="519541" cy="5195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0B6BB-EFB5-43E0-B17E-5F1C46852A8B}">
      <dsp:nvSpPr>
        <dsp:cNvPr id="0" name=""/>
        <dsp:cNvSpPr/>
      </dsp:nvSpPr>
      <dsp:spPr>
        <a:xfrm>
          <a:off x="1128181" y="3832335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Alt tag </a:t>
          </a:r>
          <a:br>
            <a:rPr lang="en-US" sz="2400" kern="1200" dirty="0"/>
          </a:br>
          <a:r>
            <a:rPr lang="en-US" sz="2400" kern="1200" dirty="0"/>
            <a:t>images</a:t>
          </a:r>
        </a:p>
      </dsp:txBody>
      <dsp:txXfrm>
        <a:off x="1128181" y="3832335"/>
        <a:ext cx="2111437" cy="895761"/>
      </dsp:txXfrm>
    </dsp:sp>
    <dsp:sp modelId="{C01D0AAB-B319-4F5F-941C-985C48FEBB1E}">
      <dsp:nvSpPr>
        <dsp:cNvPr id="0" name=""/>
        <dsp:cNvSpPr/>
      </dsp:nvSpPr>
      <dsp:spPr>
        <a:xfrm>
          <a:off x="3607520" y="3832335"/>
          <a:ext cx="895761" cy="89576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1647D-878F-4A05-9C23-9D3BA955B5DF}">
      <dsp:nvSpPr>
        <dsp:cNvPr id="0" name=""/>
        <dsp:cNvSpPr/>
      </dsp:nvSpPr>
      <dsp:spPr>
        <a:xfrm>
          <a:off x="3795630" y="4020445"/>
          <a:ext cx="519541" cy="5195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37C97-27E6-441F-A176-C409148F5FD6}">
      <dsp:nvSpPr>
        <dsp:cNvPr id="0" name=""/>
        <dsp:cNvSpPr/>
      </dsp:nvSpPr>
      <dsp:spPr>
        <a:xfrm>
          <a:off x="4695230" y="3832335"/>
          <a:ext cx="2111437" cy="89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accessible hyperlinks</a:t>
          </a:r>
        </a:p>
      </dsp:txBody>
      <dsp:txXfrm>
        <a:off x="4695230" y="3832335"/>
        <a:ext cx="2111437" cy="895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DF6C6-D119-4EB9-9165-8549DE3C85C7}">
      <dsp:nvSpPr>
        <dsp:cNvPr id="0" name=""/>
        <dsp:cNvSpPr/>
      </dsp:nvSpPr>
      <dsp:spPr>
        <a:xfrm>
          <a:off x="335787" y="159108"/>
          <a:ext cx="1510523" cy="1383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192FE-5492-4905-9071-206BFF17C844}">
      <dsp:nvSpPr>
        <dsp:cNvPr id="0" name=""/>
        <dsp:cNvSpPr/>
      </dsp:nvSpPr>
      <dsp:spPr>
        <a:xfrm>
          <a:off x="335787" y="1691791"/>
          <a:ext cx="4315781" cy="592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baseline="0"/>
            <a:t>Yes, it’s the law</a:t>
          </a:r>
          <a:endParaRPr lang="en-US" sz="3600" kern="1200"/>
        </a:p>
      </dsp:txBody>
      <dsp:txXfrm>
        <a:off x="335787" y="1691791"/>
        <a:ext cx="4315781" cy="592956"/>
      </dsp:txXfrm>
    </dsp:sp>
    <dsp:sp modelId="{41DF1C7B-2857-4863-B691-77E88B72ADE6}">
      <dsp:nvSpPr>
        <dsp:cNvPr id="0" name=""/>
        <dsp:cNvSpPr/>
      </dsp:nvSpPr>
      <dsp:spPr>
        <a:xfrm>
          <a:off x="335787" y="2354105"/>
          <a:ext cx="4315781" cy="127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E673D-555B-4983-8444-86709F10C076}">
      <dsp:nvSpPr>
        <dsp:cNvPr id="0" name=""/>
        <dsp:cNvSpPr/>
      </dsp:nvSpPr>
      <dsp:spPr>
        <a:xfrm>
          <a:off x="5406830" y="159108"/>
          <a:ext cx="1510523" cy="1383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AA2FD-8309-4BB2-9174-7DCCE7449507}">
      <dsp:nvSpPr>
        <dsp:cNvPr id="0" name=""/>
        <dsp:cNvSpPr/>
      </dsp:nvSpPr>
      <dsp:spPr>
        <a:xfrm>
          <a:off x="5406830" y="1691791"/>
          <a:ext cx="4315781" cy="592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baseline="0"/>
            <a:t>But, it’s also about </a:t>
          </a:r>
          <a:endParaRPr lang="en-US" sz="3600" kern="1200"/>
        </a:p>
      </dsp:txBody>
      <dsp:txXfrm>
        <a:off x="5406830" y="1691791"/>
        <a:ext cx="4315781" cy="592956"/>
      </dsp:txXfrm>
    </dsp:sp>
    <dsp:sp modelId="{1E42EBF8-D40B-4173-A1D2-719E362D1FA6}">
      <dsp:nvSpPr>
        <dsp:cNvPr id="0" name=""/>
        <dsp:cNvSpPr/>
      </dsp:nvSpPr>
      <dsp:spPr>
        <a:xfrm>
          <a:off x="5406830" y="2354105"/>
          <a:ext cx="4315781" cy="1272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i="0" kern="1200" baseline="0" dirty="0"/>
            <a:t>Diversity and Inclusion</a:t>
          </a:r>
          <a:endParaRPr lang="en-US" sz="2400" i="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 dirty="0"/>
            <a:t>Meeting Student Needs</a:t>
          </a:r>
          <a:endParaRPr lang="en-US" sz="2400" i="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 dirty="0"/>
            <a:t>Designing for All Students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baseline="0" dirty="0"/>
            <a:t>Student Identity </a:t>
          </a:r>
          <a:endParaRPr lang="en-US" sz="2400" i="0" kern="1200" dirty="0"/>
        </a:p>
      </dsp:txBody>
      <dsp:txXfrm>
        <a:off x="5406830" y="2354105"/>
        <a:ext cx="4315781" cy="127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3964-4076-4B57-A00C-5EF0A86E404D}">
      <dsp:nvSpPr>
        <dsp:cNvPr id="0" name=""/>
        <dsp:cNvSpPr/>
      </dsp:nvSpPr>
      <dsp:spPr>
        <a:xfrm>
          <a:off x="1063980" y="627126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478D1-C929-4708-A803-D4E66DC69583}">
      <dsp:nvSpPr>
        <dsp:cNvPr id="0" name=""/>
        <dsp:cNvSpPr/>
      </dsp:nvSpPr>
      <dsp:spPr>
        <a:xfrm>
          <a:off x="285097" y="2281453"/>
          <a:ext cx="28323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Building</a:t>
          </a:r>
          <a:br>
            <a:rPr lang="en-US" sz="2800" kern="1200" baseline="0" dirty="0"/>
          </a:br>
          <a:r>
            <a:rPr lang="en-US" sz="2800" kern="1200" baseline="0" dirty="0"/>
            <a:t>Trust</a:t>
          </a:r>
          <a:endParaRPr lang="en-US" sz="2800" kern="1200" dirty="0"/>
        </a:p>
      </dsp:txBody>
      <dsp:txXfrm>
        <a:off x="285097" y="2281453"/>
        <a:ext cx="2832300" cy="877500"/>
      </dsp:txXfrm>
    </dsp:sp>
    <dsp:sp modelId="{BA461AC3-3E2B-479D-8C44-EEDAD11F13E7}">
      <dsp:nvSpPr>
        <dsp:cNvPr id="0" name=""/>
        <dsp:cNvSpPr/>
      </dsp:nvSpPr>
      <dsp:spPr>
        <a:xfrm>
          <a:off x="4391932" y="627126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D132D-7103-4A28-A274-00FA7525548D}">
      <dsp:nvSpPr>
        <dsp:cNvPr id="0" name=""/>
        <dsp:cNvSpPr/>
      </dsp:nvSpPr>
      <dsp:spPr>
        <a:xfrm>
          <a:off x="3613050" y="2281453"/>
          <a:ext cx="28323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Individualizing</a:t>
          </a:r>
          <a:br>
            <a:rPr lang="en-US" sz="2800" kern="1200" baseline="0" dirty="0"/>
          </a:br>
          <a:r>
            <a:rPr lang="en-US" sz="2800" kern="1200" baseline="0" dirty="0"/>
            <a:t>Need</a:t>
          </a:r>
          <a:endParaRPr lang="en-US" sz="2800" kern="1200" dirty="0"/>
        </a:p>
      </dsp:txBody>
      <dsp:txXfrm>
        <a:off x="3613050" y="2281453"/>
        <a:ext cx="2832300" cy="877500"/>
      </dsp:txXfrm>
    </dsp:sp>
    <dsp:sp modelId="{B106D24A-185A-473B-8379-B0388C33A627}">
      <dsp:nvSpPr>
        <dsp:cNvPr id="0" name=""/>
        <dsp:cNvSpPr/>
      </dsp:nvSpPr>
      <dsp:spPr>
        <a:xfrm>
          <a:off x="7719885" y="627126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3BC5A-AFB1-49DF-A9F7-B67D887E627C}">
      <dsp:nvSpPr>
        <dsp:cNvPr id="0" name=""/>
        <dsp:cNvSpPr/>
      </dsp:nvSpPr>
      <dsp:spPr>
        <a:xfrm>
          <a:off x="6941002" y="2281453"/>
          <a:ext cx="28323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Paced</a:t>
          </a:r>
          <a:br>
            <a:rPr lang="en-US" sz="2800" kern="1200" baseline="0" dirty="0"/>
          </a:br>
          <a:r>
            <a:rPr lang="en-US" sz="2800" kern="1200" baseline="0" dirty="0"/>
            <a:t>Training</a:t>
          </a:r>
          <a:endParaRPr lang="en-US" sz="2800" kern="1200" dirty="0"/>
        </a:p>
      </dsp:txBody>
      <dsp:txXfrm>
        <a:off x="6941002" y="2281453"/>
        <a:ext cx="2832300" cy="87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B50FA-594E-4D45-B2BE-59B1110188A9}">
      <dsp:nvSpPr>
        <dsp:cNvPr id="0" name=""/>
        <dsp:cNvSpPr/>
      </dsp:nvSpPr>
      <dsp:spPr>
        <a:xfrm>
          <a:off x="0" y="235677"/>
          <a:ext cx="10119362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375" tIns="312420" rIns="78537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Friendly tone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We’re all in this together!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Small bites</a:t>
          </a:r>
        </a:p>
      </dsp:txBody>
      <dsp:txXfrm>
        <a:off x="0" y="235677"/>
        <a:ext cx="10119362" cy="1606500"/>
      </dsp:txXfrm>
    </dsp:sp>
    <dsp:sp modelId="{101EAF2B-685F-42B7-8188-C894A3C63EA8}">
      <dsp:nvSpPr>
        <dsp:cNvPr id="0" name=""/>
        <dsp:cNvSpPr/>
      </dsp:nvSpPr>
      <dsp:spPr>
        <a:xfrm>
          <a:off x="505968" y="14277"/>
          <a:ext cx="7083553" cy="442800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41" tIns="0" rIns="267741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Weekly email campaign</a:t>
          </a:r>
        </a:p>
      </dsp:txBody>
      <dsp:txXfrm>
        <a:off x="527584" y="35893"/>
        <a:ext cx="7040321" cy="399568"/>
      </dsp:txXfrm>
    </dsp:sp>
    <dsp:sp modelId="{0BA909EE-F701-4B36-8E60-29994B85A15D}">
      <dsp:nvSpPr>
        <dsp:cNvPr id="0" name=""/>
        <dsp:cNvSpPr/>
      </dsp:nvSpPr>
      <dsp:spPr>
        <a:xfrm>
          <a:off x="0" y="2144577"/>
          <a:ext cx="10119362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375" tIns="312420" rIns="78537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Information repository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Developing resource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All faculty/staff have access</a:t>
          </a:r>
        </a:p>
      </dsp:txBody>
      <dsp:txXfrm>
        <a:off x="0" y="2144577"/>
        <a:ext cx="10119362" cy="1606500"/>
      </dsp:txXfrm>
    </dsp:sp>
    <dsp:sp modelId="{688AED66-829E-4EEC-9123-50B51E64C3C0}">
      <dsp:nvSpPr>
        <dsp:cNvPr id="0" name=""/>
        <dsp:cNvSpPr/>
      </dsp:nvSpPr>
      <dsp:spPr>
        <a:xfrm>
          <a:off x="505968" y="1923177"/>
          <a:ext cx="7083553" cy="442800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41" tIns="0" rIns="267741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Blackboard Community</a:t>
          </a:r>
        </a:p>
      </dsp:txBody>
      <dsp:txXfrm>
        <a:off x="527584" y="1944793"/>
        <a:ext cx="7040321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8E078-683C-439B-A312-22F17AD868A9}">
      <dsp:nvSpPr>
        <dsp:cNvPr id="0" name=""/>
        <dsp:cNvSpPr/>
      </dsp:nvSpPr>
      <dsp:spPr>
        <a:xfrm>
          <a:off x="647431" y="296427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67C81-2287-4C8E-BE36-72EBB519BE7A}">
      <dsp:nvSpPr>
        <dsp:cNvPr id="0" name=""/>
        <dsp:cNvSpPr/>
      </dsp:nvSpPr>
      <dsp:spPr>
        <a:xfrm>
          <a:off x="1034993" y="683989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62BE0-A634-47DD-848D-3E36B4EE69B6}">
      <dsp:nvSpPr>
        <dsp:cNvPr id="0" name=""/>
        <dsp:cNvSpPr/>
      </dsp:nvSpPr>
      <dsp:spPr>
        <a:xfrm>
          <a:off x="66087" y="2681427"/>
          <a:ext cx="29812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Ensure</a:t>
          </a:r>
          <a:br>
            <a:rPr lang="en-US" sz="2800" kern="1200" dirty="0"/>
          </a:br>
          <a:r>
            <a:rPr lang="en-US" sz="2800" kern="1200" dirty="0"/>
            <a:t>awareness</a:t>
          </a:r>
        </a:p>
      </dsp:txBody>
      <dsp:txXfrm>
        <a:off x="66087" y="2681427"/>
        <a:ext cx="2981250" cy="787500"/>
      </dsp:txXfrm>
    </dsp:sp>
    <dsp:sp modelId="{4605798B-1918-462E-9F16-34B650228D1C}">
      <dsp:nvSpPr>
        <dsp:cNvPr id="0" name=""/>
        <dsp:cNvSpPr/>
      </dsp:nvSpPr>
      <dsp:spPr>
        <a:xfrm>
          <a:off x="4150399" y="296427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587D1-B7E7-41E8-AC5A-0A1AA457E6AC}">
      <dsp:nvSpPr>
        <dsp:cNvPr id="0" name=""/>
        <dsp:cNvSpPr/>
      </dsp:nvSpPr>
      <dsp:spPr>
        <a:xfrm>
          <a:off x="4537962" y="683989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4894F-1763-4BD3-8367-415A6EEEBBAE}">
      <dsp:nvSpPr>
        <dsp:cNvPr id="0" name=""/>
        <dsp:cNvSpPr/>
      </dsp:nvSpPr>
      <dsp:spPr>
        <a:xfrm>
          <a:off x="3569056" y="2681427"/>
          <a:ext cx="29812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Reach non-early adopters</a:t>
          </a:r>
        </a:p>
      </dsp:txBody>
      <dsp:txXfrm>
        <a:off x="3569056" y="2681427"/>
        <a:ext cx="2981250" cy="787500"/>
      </dsp:txXfrm>
    </dsp:sp>
    <dsp:sp modelId="{1935BC63-99E8-4BA2-8E2D-A15BCDE88811}">
      <dsp:nvSpPr>
        <dsp:cNvPr id="0" name=""/>
        <dsp:cNvSpPr/>
      </dsp:nvSpPr>
      <dsp:spPr>
        <a:xfrm>
          <a:off x="7653368" y="296427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AD888-57B6-4524-BEF6-7174E5F07159}">
      <dsp:nvSpPr>
        <dsp:cNvPr id="0" name=""/>
        <dsp:cNvSpPr/>
      </dsp:nvSpPr>
      <dsp:spPr>
        <a:xfrm>
          <a:off x="8040931" y="683989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AFF7E-9ADF-404F-8190-631AFEAC4666}">
      <dsp:nvSpPr>
        <dsp:cNvPr id="0" name=""/>
        <dsp:cNvSpPr/>
      </dsp:nvSpPr>
      <dsp:spPr>
        <a:xfrm>
          <a:off x="7072024" y="2681427"/>
          <a:ext cx="29812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Dispel</a:t>
          </a:r>
          <a:br>
            <a:rPr lang="en-US" sz="2800" kern="1200"/>
          </a:br>
          <a:r>
            <a:rPr lang="en-US" sz="2800" kern="1200"/>
            <a:t>rumors </a:t>
          </a:r>
        </a:p>
      </dsp:txBody>
      <dsp:txXfrm>
        <a:off x="7072024" y="2681427"/>
        <a:ext cx="2981250" cy="78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12B5A-CB76-431F-91E9-C9035D8A118D}">
      <dsp:nvSpPr>
        <dsp:cNvPr id="0" name=""/>
        <dsp:cNvSpPr/>
      </dsp:nvSpPr>
      <dsp:spPr>
        <a:xfrm>
          <a:off x="344932" y="759090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98C5D-2B98-4EB2-AE10-7ADB002DD139}">
      <dsp:nvSpPr>
        <dsp:cNvPr id="0" name=""/>
        <dsp:cNvSpPr/>
      </dsp:nvSpPr>
      <dsp:spPr>
        <a:xfrm>
          <a:off x="51548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2AF69-A8A5-46E4-8636-5CA7E3FFA3C8}">
      <dsp:nvSpPr>
        <dsp:cNvPr id="0" name=""/>
        <dsp:cNvSpPr/>
      </dsp:nvSpPr>
      <dsp:spPr>
        <a:xfrm>
          <a:off x="1331094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Low</a:t>
          </a:r>
          <a:br>
            <a:rPr lang="en-US" sz="2400" kern="1200" dirty="0"/>
          </a:br>
          <a:r>
            <a:rPr lang="en-US" sz="2400" kern="1200" dirty="0"/>
            <a:t>Vision</a:t>
          </a:r>
        </a:p>
      </dsp:txBody>
      <dsp:txXfrm>
        <a:off x="1331094" y="759090"/>
        <a:ext cx="1914313" cy="812133"/>
      </dsp:txXfrm>
    </dsp:sp>
    <dsp:sp modelId="{E9051C25-8CA9-42E2-9304-1B6280432FBE}">
      <dsp:nvSpPr>
        <dsp:cNvPr id="0" name=""/>
        <dsp:cNvSpPr/>
      </dsp:nvSpPr>
      <dsp:spPr>
        <a:xfrm>
          <a:off x="3578962" y="759090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A67CB-948B-4F90-8953-85B269E9774F}">
      <dsp:nvSpPr>
        <dsp:cNvPr id="0" name=""/>
        <dsp:cNvSpPr/>
      </dsp:nvSpPr>
      <dsp:spPr>
        <a:xfrm>
          <a:off x="374951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21C3B-19A6-4001-89F6-94825AC8B146}">
      <dsp:nvSpPr>
        <dsp:cNvPr id="0" name=""/>
        <dsp:cNvSpPr/>
      </dsp:nvSpPr>
      <dsp:spPr>
        <a:xfrm>
          <a:off x="456512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Color</a:t>
          </a:r>
          <a:br>
            <a:rPr lang="en-US" sz="2400" kern="1200"/>
          </a:br>
          <a:r>
            <a:rPr lang="en-US" sz="2400" kern="1200"/>
            <a:t>Deficiency</a:t>
          </a:r>
        </a:p>
      </dsp:txBody>
      <dsp:txXfrm>
        <a:off x="4565123" y="759090"/>
        <a:ext cx="1914313" cy="812133"/>
      </dsp:txXfrm>
    </dsp:sp>
    <dsp:sp modelId="{B66252BE-D2B1-429E-A507-C581B9B658A7}">
      <dsp:nvSpPr>
        <dsp:cNvPr id="0" name=""/>
        <dsp:cNvSpPr/>
      </dsp:nvSpPr>
      <dsp:spPr>
        <a:xfrm>
          <a:off x="6812992" y="759090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D5A1A-139F-4C4C-AFDF-8ECEC4C68CF0}">
      <dsp:nvSpPr>
        <dsp:cNvPr id="0" name=""/>
        <dsp:cNvSpPr/>
      </dsp:nvSpPr>
      <dsp:spPr>
        <a:xfrm>
          <a:off x="6983540" y="929638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C9448-2A1B-4C4C-9185-ACC07BD4E3EA}">
      <dsp:nvSpPr>
        <dsp:cNvPr id="0" name=""/>
        <dsp:cNvSpPr/>
      </dsp:nvSpPr>
      <dsp:spPr>
        <a:xfrm>
          <a:off x="7799153" y="75909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Visual</a:t>
          </a:r>
          <a:br>
            <a:rPr lang="en-US" sz="2400" kern="1200"/>
          </a:br>
          <a:r>
            <a:rPr lang="en-US" sz="2400" kern="1200"/>
            <a:t>Impairment</a:t>
          </a:r>
        </a:p>
      </dsp:txBody>
      <dsp:txXfrm>
        <a:off x="7799153" y="759090"/>
        <a:ext cx="1914313" cy="812133"/>
      </dsp:txXfrm>
    </dsp:sp>
    <dsp:sp modelId="{71699704-0892-4208-BE1B-EFB9C50D2BCB}">
      <dsp:nvSpPr>
        <dsp:cNvPr id="0" name=""/>
        <dsp:cNvSpPr/>
      </dsp:nvSpPr>
      <dsp:spPr>
        <a:xfrm>
          <a:off x="344932" y="2214856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89341-DDD8-46F5-9A9D-43A39BF4DF21}">
      <dsp:nvSpPr>
        <dsp:cNvPr id="0" name=""/>
        <dsp:cNvSpPr/>
      </dsp:nvSpPr>
      <dsp:spPr>
        <a:xfrm>
          <a:off x="51548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74F2F-80CF-49D7-BDE4-D2568A92468A}">
      <dsp:nvSpPr>
        <dsp:cNvPr id="0" name=""/>
        <dsp:cNvSpPr/>
      </dsp:nvSpPr>
      <dsp:spPr>
        <a:xfrm>
          <a:off x="1331094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Hearing Impairment</a:t>
          </a:r>
        </a:p>
      </dsp:txBody>
      <dsp:txXfrm>
        <a:off x="1331094" y="2214856"/>
        <a:ext cx="1914313" cy="812133"/>
      </dsp:txXfrm>
    </dsp:sp>
    <dsp:sp modelId="{685372E3-CE25-4291-9063-E4E447992CD8}">
      <dsp:nvSpPr>
        <dsp:cNvPr id="0" name=""/>
        <dsp:cNvSpPr/>
      </dsp:nvSpPr>
      <dsp:spPr>
        <a:xfrm>
          <a:off x="3578962" y="2214856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02B5A-EDAF-4BCA-B8AD-FD14462CC91C}">
      <dsp:nvSpPr>
        <dsp:cNvPr id="0" name=""/>
        <dsp:cNvSpPr/>
      </dsp:nvSpPr>
      <dsp:spPr>
        <a:xfrm>
          <a:off x="374951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D272D-0DC7-444D-94C2-898EE8273A1E}">
      <dsp:nvSpPr>
        <dsp:cNvPr id="0" name=""/>
        <dsp:cNvSpPr/>
      </dsp:nvSpPr>
      <dsp:spPr>
        <a:xfrm>
          <a:off x="4565123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Cognitive Disorders</a:t>
          </a:r>
        </a:p>
      </dsp:txBody>
      <dsp:txXfrm>
        <a:off x="4565123" y="2214856"/>
        <a:ext cx="1914313" cy="812133"/>
      </dsp:txXfrm>
    </dsp:sp>
    <dsp:sp modelId="{666AEFC9-0DF7-4CC8-859D-D6D2830323D7}">
      <dsp:nvSpPr>
        <dsp:cNvPr id="0" name=""/>
        <dsp:cNvSpPr/>
      </dsp:nvSpPr>
      <dsp:spPr>
        <a:xfrm>
          <a:off x="6812992" y="2214856"/>
          <a:ext cx="812133" cy="812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F4068-00EC-41B4-9412-CDDF49BC5D05}">
      <dsp:nvSpPr>
        <dsp:cNvPr id="0" name=""/>
        <dsp:cNvSpPr/>
      </dsp:nvSpPr>
      <dsp:spPr>
        <a:xfrm>
          <a:off x="6983540" y="2385404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AE62D-302C-4456-B4DF-29E93C2594E2}">
      <dsp:nvSpPr>
        <dsp:cNvPr id="0" name=""/>
        <dsp:cNvSpPr/>
      </dsp:nvSpPr>
      <dsp:spPr>
        <a:xfrm>
          <a:off x="7799153" y="221485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Mobility </a:t>
          </a:r>
          <a:br>
            <a:rPr lang="en-US" sz="2400" kern="1200"/>
          </a:br>
          <a:r>
            <a:rPr lang="en-US" sz="2400" kern="1200"/>
            <a:t>Issues</a:t>
          </a:r>
        </a:p>
      </dsp:txBody>
      <dsp:txXfrm>
        <a:off x="7799153" y="2214856"/>
        <a:ext cx="1914313" cy="8121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C5F71-4ADB-4FEF-ACF9-9DB62DF4B37B}">
      <dsp:nvSpPr>
        <dsp:cNvPr id="0" name=""/>
        <dsp:cNvSpPr/>
      </dsp:nvSpPr>
      <dsp:spPr>
        <a:xfrm>
          <a:off x="1063980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DBA99-965B-4F07-A705-02F3FA216A1B}">
      <dsp:nvSpPr>
        <dsp:cNvPr id="0" name=""/>
        <dsp:cNvSpPr/>
      </dsp:nvSpPr>
      <dsp:spPr>
        <a:xfrm>
          <a:off x="285097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Provide Frame of Reference</a:t>
          </a:r>
        </a:p>
      </dsp:txBody>
      <dsp:txXfrm>
        <a:off x="285097" y="2346338"/>
        <a:ext cx="2832300" cy="720000"/>
      </dsp:txXfrm>
    </dsp:sp>
    <dsp:sp modelId="{4FA6D1AC-CCF2-4D29-B290-345360A9E0D2}">
      <dsp:nvSpPr>
        <dsp:cNvPr id="0" name=""/>
        <dsp:cNvSpPr/>
      </dsp:nvSpPr>
      <dsp:spPr>
        <a:xfrm>
          <a:off x="4391932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611BA-66AE-4318-BDE2-DC41E9E6FCFC}">
      <dsp:nvSpPr>
        <dsp:cNvPr id="0" name=""/>
        <dsp:cNvSpPr/>
      </dsp:nvSpPr>
      <dsp:spPr>
        <a:xfrm>
          <a:off x="3613050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Understand the Device to Plan Accessible Content</a:t>
          </a:r>
        </a:p>
      </dsp:txBody>
      <dsp:txXfrm>
        <a:off x="3613050" y="2346338"/>
        <a:ext cx="2832300" cy="720000"/>
      </dsp:txXfrm>
    </dsp:sp>
    <dsp:sp modelId="{ABC7139A-161C-4BA2-B726-CF29B270BA0B}">
      <dsp:nvSpPr>
        <dsp:cNvPr id="0" name=""/>
        <dsp:cNvSpPr/>
      </dsp:nvSpPr>
      <dsp:spPr>
        <a:xfrm>
          <a:off x="7719885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F1241-C5BF-4AD3-8097-4EEEC12B95A3}">
      <dsp:nvSpPr>
        <dsp:cNvPr id="0" name=""/>
        <dsp:cNvSpPr/>
      </dsp:nvSpPr>
      <dsp:spPr>
        <a:xfrm>
          <a:off x="6941002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Encourage Empathy</a:t>
          </a:r>
        </a:p>
      </dsp:txBody>
      <dsp:txXfrm>
        <a:off x="6941002" y="2346338"/>
        <a:ext cx="28323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6D72E-2886-45CE-9F68-21A891D2A0E1}">
      <dsp:nvSpPr>
        <dsp:cNvPr id="0" name=""/>
        <dsp:cNvSpPr/>
      </dsp:nvSpPr>
      <dsp:spPr>
        <a:xfrm>
          <a:off x="1549681" y="31548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1C5E6-750F-46E9-830B-660CDF4F0E22}">
      <dsp:nvSpPr>
        <dsp:cNvPr id="0" name=""/>
        <dsp:cNvSpPr/>
      </dsp:nvSpPr>
      <dsp:spPr>
        <a:xfrm>
          <a:off x="361681" y="272986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“Invisible” Disabilities</a:t>
          </a:r>
        </a:p>
      </dsp:txBody>
      <dsp:txXfrm>
        <a:off x="361681" y="2729865"/>
        <a:ext cx="4320000" cy="720000"/>
      </dsp:txXfrm>
    </dsp:sp>
    <dsp:sp modelId="{8C99647F-75B7-40D5-90E4-AF58674C55ED}">
      <dsp:nvSpPr>
        <dsp:cNvPr id="0" name=""/>
        <dsp:cNvSpPr/>
      </dsp:nvSpPr>
      <dsp:spPr>
        <a:xfrm>
          <a:off x="6625681" y="31548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9DD3D-A03C-408B-A4E7-6E05607315E1}">
      <dsp:nvSpPr>
        <dsp:cNvPr id="0" name=""/>
        <dsp:cNvSpPr/>
      </dsp:nvSpPr>
      <dsp:spPr>
        <a:xfrm>
          <a:off x="5437681" y="272986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Online Classes</a:t>
          </a:r>
        </a:p>
      </dsp:txBody>
      <dsp:txXfrm>
        <a:off x="5437681" y="2729865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EFE3A-3669-436B-9238-F9E1B79C1D02}">
      <dsp:nvSpPr>
        <dsp:cNvPr id="0" name=""/>
        <dsp:cNvSpPr/>
      </dsp:nvSpPr>
      <dsp:spPr>
        <a:xfrm>
          <a:off x="1083792" y="707304"/>
          <a:ext cx="1277964" cy="12779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57297-6EFA-4977-914E-21BCCDA9C9FE}">
      <dsp:nvSpPr>
        <dsp:cNvPr id="0" name=""/>
        <dsp:cNvSpPr/>
      </dsp:nvSpPr>
      <dsp:spPr>
        <a:xfrm>
          <a:off x="302814" y="2338050"/>
          <a:ext cx="28399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Fear of Being</a:t>
          </a:r>
          <a:br>
            <a:rPr lang="en-US" sz="2100" kern="1200" dirty="0"/>
          </a:br>
          <a:r>
            <a:rPr lang="en-US" sz="2100" kern="1200" dirty="0"/>
            <a:t>Stigmatized</a:t>
          </a:r>
        </a:p>
      </dsp:txBody>
      <dsp:txXfrm>
        <a:off x="302814" y="2338050"/>
        <a:ext cx="2839920" cy="720000"/>
      </dsp:txXfrm>
    </dsp:sp>
    <dsp:sp modelId="{D75FDFC1-80DD-455B-8AED-E17BA264EB8A}">
      <dsp:nvSpPr>
        <dsp:cNvPr id="0" name=""/>
        <dsp:cNvSpPr/>
      </dsp:nvSpPr>
      <dsp:spPr>
        <a:xfrm>
          <a:off x="4420698" y="707304"/>
          <a:ext cx="1277964" cy="12779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5E17A-EB64-4B98-8416-8FD20338FBB8}">
      <dsp:nvSpPr>
        <dsp:cNvPr id="0" name=""/>
        <dsp:cNvSpPr/>
      </dsp:nvSpPr>
      <dsp:spPr>
        <a:xfrm>
          <a:off x="3639720" y="2338050"/>
          <a:ext cx="28399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Faculty / Student Power Imbalance</a:t>
          </a:r>
        </a:p>
      </dsp:txBody>
      <dsp:txXfrm>
        <a:off x="3639720" y="2338050"/>
        <a:ext cx="2839920" cy="720000"/>
      </dsp:txXfrm>
    </dsp:sp>
    <dsp:sp modelId="{4C66614A-C27D-4E2B-A4C1-78DD109EA73F}">
      <dsp:nvSpPr>
        <dsp:cNvPr id="0" name=""/>
        <dsp:cNvSpPr/>
      </dsp:nvSpPr>
      <dsp:spPr>
        <a:xfrm>
          <a:off x="7757605" y="707304"/>
          <a:ext cx="1277964" cy="12779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08C42-DC8F-4B77-86A1-5E3136856BD4}">
      <dsp:nvSpPr>
        <dsp:cNvPr id="0" name=""/>
        <dsp:cNvSpPr/>
      </dsp:nvSpPr>
      <dsp:spPr>
        <a:xfrm>
          <a:off x="6976627" y="2338050"/>
          <a:ext cx="28399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Avoid Feeling of “Special Treatment”</a:t>
          </a:r>
        </a:p>
      </dsp:txBody>
      <dsp:txXfrm>
        <a:off x="6976627" y="2338050"/>
        <a:ext cx="283992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0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9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3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1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3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6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1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8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7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44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1FA9-D288-4A51-8D97-EF96EA23B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800" dirty="0"/>
              <a:t>So… Which Learners </a:t>
            </a:r>
            <a:br>
              <a:rPr lang="en-US" sz="6800" dirty="0"/>
            </a:br>
            <a:r>
              <a:rPr lang="en-US" sz="6800" dirty="0">
                <a:solidFill>
                  <a:schemeClr val="tx1"/>
                </a:solidFill>
              </a:rPr>
              <a:t>*Are* </a:t>
            </a:r>
            <a:r>
              <a:rPr lang="en-US" sz="6800" dirty="0"/>
              <a:t>You Willing to </a:t>
            </a:r>
            <a:r>
              <a:rPr lang="en-US" sz="6800" b="1" dirty="0">
                <a:solidFill>
                  <a:schemeClr val="accent1"/>
                </a:solidFill>
              </a:rPr>
              <a:t>Exclude</a:t>
            </a:r>
            <a:r>
              <a:rPr lang="en-US" sz="68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094EA-19DA-4BD5-AC41-87E093513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Fostering Engagement on Accessibility Initiatives through an Emphasis on Diversity and Inclusion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DE84BFF9-08BE-4C66-B40B-6761B19F7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1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F1E61-998A-4383-805B-7F66C9E7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Demo 2: Ticket and KB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94118-6BDD-4C29-93FC-AF95348C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618" y="5507869"/>
            <a:ext cx="10515600" cy="77174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Copy Form +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Accessibility Notice and Remediation Plan Recommendation</a:t>
            </a:r>
          </a:p>
        </p:txBody>
      </p:sp>
      <p:pic>
        <p:nvPicPr>
          <p:cNvPr id="31" name="Graphic 30" descr="Presentation with Checklist">
            <a:extLst>
              <a:ext uri="{FF2B5EF4-FFF2-40B4-BE49-F238E27FC236}">
                <a16:creationId xmlns:a16="http://schemas.microsoft.com/office/drawing/2014/main" id="{A94CFBDC-A015-4E44-A898-560CB4844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03CF1B-3D08-4C0E-A59F-2D6FDF9C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CCB926-277C-4D2C-9FA9-BD6F375E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357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82DEB0-A14C-4282-BF74-65BC353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E2A0A-F7D5-40E3-8647-5F7C7DB2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Chair and Department Meetings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EB1FE6-67C8-4FB3-9B47-BB319AC93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631775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37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A4DE0-01B8-4F2C-8E6B-BA7DD5C5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Individualizing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17AE8-EC98-453B-8ADB-0ED21BB68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Who Benefits </a:t>
            </a:r>
            <a:br>
              <a:rPr lang="en-US" sz="3200" dirty="0"/>
            </a:br>
            <a:r>
              <a:rPr lang="en-US" sz="3200" dirty="0"/>
              <a:t>from our efforts and How?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493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DECAE-589F-4733-A2F9-C3D0873F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/>
              <a:t>Diversity of Disability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A1944A-CABF-4864-9CD1-F188B388C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308991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98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65DD-4D4E-4ADF-95A5-B010080D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Types of Need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E6D4D5-C40F-4DA9-B09C-DBD47F58A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38616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87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48D3-38FB-4AA1-B215-0063946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Screen Reader Demo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8EC7925-7025-4360-8893-E412873A5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94996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01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82DEB0-A14C-4282-BF74-65BC353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152D6-ADB1-469B-A28A-5486F1BB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sz="4100"/>
              <a:t>“But, I’ll Know </a:t>
            </a:r>
            <a:br>
              <a:rPr lang="en-US" sz="4100"/>
            </a:br>
            <a:r>
              <a:rPr lang="en-US" sz="4100"/>
              <a:t>  If Someone Needs Assistance”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EADD9A-DC7E-4374-90EA-837450FD1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795187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89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82DEB0-A14C-4282-BF74-65BC353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A01C1-3D46-4378-921F-D2F816A0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Burden of Reporting a Disability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5204C75-9DE3-48C9-86E5-7A966A0D4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19803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33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2FB17-3834-4850-A7E7-993F2649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 Payoff!!</a:t>
            </a:r>
          </a:p>
        </p:txBody>
      </p:sp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6259B321-5012-413A-BD83-D41FE4509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84BE-A32E-402F-923D-554F9778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sz="2400" dirty="0"/>
              <a:t>“Thanks for your presentation on the accessible online classroom to LA&amp;S Chairs today. It was quite informative, and it impressed upon me the real need for this initiative (of which, I must confess, I have in the past been more inclined to be critical rather than supportive). I'll get to work on my courses!”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87DBF8-5C50-4034-8B79-FE54A01A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720853-E885-4BE5-BFE2-24004CEF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207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4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28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2D0AB-75ED-4749-94CB-F550EA81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Paced Training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878D6-48D7-4806-AFD2-766D7BC72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Small Steps Still Make a difference</a:t>
            </a:r>
          </a:p>
        </p:txBody>
      </p:sp>
      <p:cxnSp>
        <p:nvCxnSpPr>
          <p:cNvPr id="42" name="Straight Connector 32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4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723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CC83-B99E-458C-A2BA-E7E525E5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Beginning an Accessibility Initiative: </a:t>
            </a:r>
            <a:br>
              <a:rPr lang="en-US" dirty="0"/>
            </a:br>
            <a:r>
              <a:rPr lang="en-US" dirty="0"/>
              <a:t>A Two-Prong Approach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A733CB-578C-4F7B-AA7B-081055D7E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59591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26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34D8-AB30-4CFE-9674-D0704015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Take It Easy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8AC0143-915E-49D1-A8A2-B9566985F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85320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9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E2C10-7A23-4824-9B0B-FE3CA60F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/>
              <a:t>Where To Start (when you can’t do it all at once)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4563F-A66F-4B71-9C8D-5610CF13D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03595A-19F1-44C4-8C24-6E498B5F7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7505D-EE2A-49A1-A66F-568553921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59862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183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1E61-998A-4383-805B-7F66C9E7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Demo 3: Blackboard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94118-6BDD-4C29-93FC-AF95348C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618" y="5507869"/>
            <a:ext cx="10515600" cy="77174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Accessible Classroom: Faculty and Staff Toolkit</a:t>
            </a:r>
          </a:p>
        </p:txBody>
      </p:sp>
      <p:pic>
        <p:nvPicPr>
          <p:cNvPr id="31" name="Graphic 30" descr="Presentation with Checklist">
            <a:extLst>
              <a:ext uri="{FF2B5EF4-FFF2-40B4-BE49-F238E27FC236}">
                <a16:creationId xmlns:a16="http://schemas.microsoft.com/office/drawing/2014/main" id="{A94CFBDC-A015-4E44-A898-560CB4844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BD1-2ECD-4740-A3C8-668E7E2E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More Than Just Compliance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09FCCD-3D71-4AC9-A0C6-B6D504201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24711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97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9840-B683-4933-AACC-C9C72061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Laying the Groundwork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7A6D00-375F-4B56-8B85-3AEC106B5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53966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77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27F84-CB4E-4E90-BF73-7FAACC5B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Building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CCA07-D841-4446-AC1A-174FCC4DF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643467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Outreach and Support</a:t>
            </a:r>
          </a:p>
        </p:txBody>
      </p: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664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82DEB0-A14C-4282-BF74-65BC353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D9729-CCEC-47FB-A954-CB6366BA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4374"/>
            <a:ext cx="10058400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Consistent Reinforcement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D2DAE8-F591-4139-A494-B7287E160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37434"/>
              </p:ext>
            </p:extLst>
          </p:nvPr>
        </p:nvGraphicFramePr>
        <p:xfrm>
          <a:off x="1036319" y="68093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60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373782-39B4-474D-A15D-DE5BC331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80" y="172064"/>
            <a:ext cx="5841740" cy="455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F5A86E-0ED9-4AA7-906A-A6D756DE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3" y="687900"/>
            <a:ext cx="6380354" cy="455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E7C0C2-F929-4AB4-BA1C-BB7A40C35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45" y="1190924"/>
            <a:ext cx="6486910" cy="457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5B82C-7F09-4A63-AA9D-F3E24F2F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027" y="172064"/>
            <a:ext cx="10058400" cy="1450757"/>
          </a:xfrm>
        </p:spPr>
        <p:txBody>
          <a:bodyPr/>
          <a:lstStyle/>
          <a:p>
            <a:r>
              <a:rPr lang="en-US" dirty="0"/>
              <a:t>Sample Email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69380-A24E-4FB0-B1B0-CCD74E29ED10}"/>
              </a:ext>
            </a:extLst>
          </p:cNvPr>
          <p:cNvSpPr txBox="1"/>
          <p:nvPr/>
        </p:nvSpPr>
        <p:spPr>
          <a:xfrm>
            <a:off x="8047054" y="2138073"/>
            <a:ext cx="39875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Conversational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Focused on one key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Reinforces finding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Emphasizes how to get help</a:t>
            </a:r>
          </a:p>
        </p:txBody>
      </p:sp>
    </p:spTree>
    <p:extLst>
      <p:ext uri="{BB962C8B-B14F-4D97-AF65-F5344CB8AC3E}">
        <p14:creationId xmlns:p14="http://schemas.microsoft.com/office/powerpoint/2010/main" val="13923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1E61-998A-4383-805B-7F66C9E7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Demo 1: Blackboard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94118-6BDD-4C29-93FC-AF95348C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618" y="5507869"/>
            <a:ext cx="10515600" cy="771743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Accessible Classroom: Faculty and Staff Toolkit</a:t>
            </a:r>
          </a:p>
        </p:txBody>
      </p:sp>
      <p:pic>
        <p:nvPicPr>
          <p:cNvPr id="31" name="Graphic 30" descr="Presentation with Checklist">
            <a:extLst>
              <a:ext uri="{FF2B5EF4-FFF2-40B4-BE49-F238E27FC236}">
                <a16:creationId xmlns:a16="http://schemas.microsoft.com/office/drawing/2014/main" id="{A94CFBDC-A015-4E44-A898-560CB4844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412" y="932016"/>
            <a:ext cx="2506511" cy="25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73481-90D3-4561-89C9-DDEFB1F6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Kahoot! Quiz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BC49612-16C7-462F-BA65-E3D0BC64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07" r="2" b="14185"/>
          <a:stretch/>
        </p:blipFill>
        <p:spPr>
          <a:xfrm>
            <a:off x="633999" y="640081"/>
            <a:ext cx="4001315" cy="5314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99295F-7723-488F-B68A-1DD95C061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>
                <a:solidFill>
                  <a:schemeClr val="tx1"/>
                </a:solidFill>
              </a:rPr>
              <a:t>Goal</a:t>
            </a:r>
            <a:r>
              <a:rPr lang="en-US" sz="2400" dirty="0">
                <a:solidFill>
                  <a:schemeClr val="tx1"/>
                </a:solidFill>
              </a:rPr>
              <a:t>: a fun way to test knowledge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Reality</a:t>
            </a:r>
            <a:r>
              <a:rPr lang="en-US" sz="2400" dirty="0">
                <a:solidFill>
                  <a:schemeClr val="tx1"/>
                </a:solidFill>
              </a:rPr>
              <a:t>: only 1 person played!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What Happened?!</a:t>
            </a:r>
          </a:p>
          <a:p>
            <a:pPr lvl="2"/>
            <a:r>
              <a:rPr lang="en-US" sz="2400" dirty="0"/>
              <a:t>Tech Roadblocks?</a:t>
            </a:r>
          </a:p>
          <a:p>
            <a:pPr lvl="3"/>
            <a:r>
              <a:rPr lang="en-US" sz="2400" dirty="0"/>
              <a:t>Remote Challenge</a:t>
            </a:r>
          </a:p>
          <a:p>
            <a:pPr lvl="3"/>
            <a:r>
              <a:rPr lang="en-US" sz="2400" dirty="0"/>
              <a:t>Need to download app / use mobile device</a:t>
            </a:r>
          </a:p>
          <a:p>
            <a:pPr lvl="2"/>
            <a:r>
              <a:rPr lang="en-US" sz="2400" dirty="0"/>
              <a:t>Could a “test” have heightened fear?</a:t>
            </a:r>
          </a:p>
          <a:p>
            <a:pPr lvl="3"/>
            <a:r>
              <a:rPr lang="en-US" sz="2400" dirty="0"/>
              <a:t>Build awareness vs. highlight knowledge gaps</a:t>
            </a:r>
          </a:p>
          <a:p>
            <a:pPr lvl="2"/>
            <a:r>
              <a:rPr lang="en-US" sz="2400" dirty="0"/>
              <a:t>Better used as a live tool?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804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347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So… Which Learners  *Are* You Willing to Exclude?</vt:lpstr>
      <vt:lpstr>Beginning an Accessibility Initiative:  A Two-Prong Approach</vt:lpstr>
      <vt:lpstr>More Than Just Compliance</vt:lpstr>
      <vt:lpstr>Laying the Groundwork</vt:lpstr>
      <vt:lpstr>Building Trust</vt:lpstr>
      <vt:lpstr>Consistent Reinforcement</vt:lpstr>
      <vt:lpstr>Sample Email</vt:lpstr>
      <vt:lpstr>Demo 1: Blackboard Community</vt:lpstr>
      <vt:lpstr>Kahoot! Quiz</vt:lpstr>
      <vt:lpstr>Demo 2: Ticket and KB</vt:lpstr>
      <vt:lpstr>Chair and Department Meetings</vt:lpstr>
      <vt:lpstr>Individualizing Need</vt:lpstr>
      <vt:lpstr>Diversity of Disability</vt:lpstr>
      <vt:lpstr>Types of Need</vt:lpstr>
      <vt:lpstr>Screen Reader Demo</vt:lpstr>
      <vt:lpstr>“But, I’ll Know    If Someone Needs Assistance”</vt:lpstr>
      <vt:lpstr>Burden of Reporting a Disability</vt:lpstr>
      <vt:lpstr>The Payoff!!</vt:lpstr>
      <vt:lpstr>Paced Training</vt:lpstr>
      <vt:lpstr>Take It Easy</vt:lpstr>
      <vt:lpstr>Where To Start (when you can’t do it all at once)</vt:lpstr>
      <vt:lpstr>Demo 3: Blackboard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So… Which Learners  *Are* You Willing to Exclude?</dc:title>
  <dc:creator>Kathryn Bohan</dc:creator>
  <cp:lastModifiedBy>Kathryn Bohan</cp:lastModifiedBy>
  <cp:revision>1</cp:revision>
  <dcterms:created xsi:type="dcterms:W3CDTF">2019-06-20T03:51:09Z</dcterms:created>
  <dcterms:modified xsi:type="dcterms:W3CDTF">2019-06-21T12:44:16Z</dcterms:modified>
</cp:coreProperties>
</file>